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1496" y="13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33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40794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f9f8960d15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gf9f8960d15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3792" y="1434021"/>
            <a:ext cx="6390733" cy="3953297"/>
          </a:xfrm>
          <a:prstGeom prst="rect">
            <a:avLst/>
          </a:prstGeom>
        </p:spPr>
        <p:txBody>
          <a:bodyPr spcFirstLastPara="1" wrap="square" lIns="83974" tIns="83974" rIns="83974" bIns="83974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3785" y="5458410"/>
            <a:ext cx="6390733" cy="1526507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85" y="2130352"/>
            <a:ext cx="6390733" cy="3781523"/>
          </a:xfrm>
          <a:prstGeom prst="rect">
            <a:avLst/>
          </a:prstGeom>
        </p:spPr>
        <p:txBody>
          <a:bodyPr spcFirstLastPara="1" wrap="square" lIns="83974" tIns="83974" rIns="83974" bIns="83974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85" y="6071058"/>
            <a:ext cx="6390733" cy="2505172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marL="419938" lvl="0" indent="-314954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839876" lvl="1" indent="-29162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59815" lvl="2" indent="-29162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79753" lvl="3" indent="-291624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99691" lvl="4" indent="-29162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9629" lvl="5" indent="-29162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939567" lvl="6" indent="-291624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359506" lvl="7" indent="-29162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779444" lvl="8" indent="-29162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467936" y="2469667"/>
            <a:ext cx="5915279" cy="4120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467936" y="6629342"/>
            <a:ext cx="5915279" cy="2166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20996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dk1"/>
                </a:solidFill>
              </a:defRPr>
            </a:lvl1pPr>
            <a:lvl2pPr marL="839876" lvl="1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500">
                <a:solidFill>
                  <a:srgbClr val="888888"/>
                </a:solidFill>
              </a:defRPr>
            </a:lvl2pPr>
            <a:lvl3pPr marL="1259815" lvl="2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400">
                <a:solidFill>
                  <a:srgbClr val="888888"/>
                </a:solidFill>
              </a:defRPr>
            </a:lvl3pPr>
            <a:lvl4pPr marL="1679753" lvl="3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4pPr>
            <a:lvl5pPr marL="2099691" lvl="4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5pPr>
            <a:lvl6pPr marL="2519629" lvl="5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6pPr>
            <a:lvl7pPr marL="2939567" lvl="6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7pPr>
            <a:lvl8pPr marL="3359506" lvl="7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8pPr>
            <a:lvl9pPr marL="3779444" lvl="8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471509" y="527414"/>
            <a:ext cx="5915279" cy="191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471509" y="2637060"/>
            <a:ext cx="2914775" cy="628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3472012" y="2637060"/>
            <a:ext cx="2914775" cy="628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472401" y="527414"/>
            <a:ext cx="5915279" cy="191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72401" y="2428389"/>
            <a:ext cx="2901380" cy="1190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b" anchorCtr="0">
            <a:normAutofit/>
          </a:bodyPr>
          <a:lstStyle>
            <a:lvl1pPr marL="419938" lvl="0" indent="-20996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 b="1"/>
            </a:lvl1pPr>
            <a:lvl2pPr marL="839876" lvl="1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500" b="1"/>
            </a:lvl2pPr>
            <a:lvl3pPr marL="1259815" lvl="2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400" b="1"/>
            </a:lvl3pPr>
            <a:lvl4pPr marL="1679753" lvl="3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4pPr>
            <a:lvl5pPr marL="2099691" lvl="4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5pPr>
            <a:lvl6pPr marL="2519629" lvl="5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6pPr>
            <a:lvl7pPr marL="2939567" lvl="6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7pPr>
            <a:lvl8pPr marL="3359506" lvl="7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8pPr>
            <a:lvl9pPr marL="3779444" lvl="8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72401" y="3618506"/>
            <a:ext cx="2901380" cy="532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3472012" y="2428389"/>
            <a:ext cx="2915668" cy="1190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b" anchorCtr="0">
            <a:normAutofit/>
          </a:bodyPr>
          <a:lstStyle>
            <a:lvl1pPr marL="419938" lvl="0" indent="-20996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 b="1"/>
            </a:lvl1pPr>
            <a:lvl2pPr marL="839876" lvl="1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500" b="1"/>
            </a:lvl2pPr>
            <a:lvl3pPr marL="1259815" lvl="2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400" b="1"/>
            </a:lvl3pPr>
            <a:lvl4pPr marL="1679753" lvl="3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4pPr>
            <a:lvl5pPr marL="2099691" lvl="4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5pPr>
            <a:lvl6pPr marL="2519629" lvl="5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6pPr>
            <a:lvl7pPr marL="2939567" lvl="6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7pPr>
            <a:lvl8pPr marL="3359506" lvl="7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8pPr>
            <a:lvl9pPr marL="3779444" lvl="8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 b="1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3472012" y="3618506"/>
            <a:ext cx="2915668" cy="5322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71509" y="527414"/>
            <a:ext cx="5915279" cy="191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72402" y="660412"/>
            <a:ext cx="2211979" cy="23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2915668" y="1426308"/>
            <a:ext cx="3472013" cy="7039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61613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400"/>
            </a:lvl1pPr>
            <a:lvl2pPr marL="839876" lvl="1" indent="-344116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100"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00"/>
            </a:lvl3pPr>
            <a:lvl4pPr marL="1679753" lvl="3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4pPr>
            <a:lvl5pPr marL="2099691" lvl="4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5pPr>
            <a:lvl6pPr marL="2519629" lvl="5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6pPr>
            <a:lvl7pPr marL="2939567" lvl="6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7pPr>
            <a:lvl8pPr marL="3359506" lvl="7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8pPr>
            <a:lvl9pPr marL="3779444" lvl="8" indent="-30328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72402" y="2971852"/>
            <a:ext cx="2211979" cy="5505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20996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/>
            </a:lvl1pPr>
            <a:lvl2pPr marL="839876" lvl="1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000"/>
            </a:lvl2pPr>
            <a:lvl3pPr marL="1259815" lvl="2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0"/>
            </a:lvl3pPr>
            <a:lvl4pPr marL="1679753" lvl="3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4pPr>
            <a:lvl5pPr marL="2099691" lvl="4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5pPr>
            <a:lvl6pPr marL="2519629" lvl="5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6pPr>
            <a:lvl7pPr marL="2939567" lvl="6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7pPr>
            <a:lvl8pPr marL="3359506" lvl="7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8pPr>
            <a:lvl9pPr marL="3779444" lvl="8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472402" y="660412"/>
            <a:ext cx="2211979" cy="23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2915668" y="1426308"/>
            <a:ext cx="3472013" cy="7039804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72402" y="2971852"/>
            <a:ext cx="2211979" cy="5505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20996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200"/>
            </a:lvl1pPr>
            <a:lvl2pPr marL="839876" lvl="1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000"/>
            </a:lvl2pPr>
            <a:lvl3pPr marL="1259815" lvl="2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0"/>
            </a:lvl3pPr>
            <a:lvl4pPr marL="1679753" lvl="3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4pPr>
            <a:lvl5pPr marL="2099691" lvl="4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5pPr>
            <a:lvl6pPr marL="2519629" lvl="5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6pPr>
            <a:lvl7pPr marL="2939567" lvl="6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7pPr>
            <a:lvl8pPr marL="3359506" lvl="7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8pPr>
            <a:lvl9pPr marL="3779444" lvl="8" indent="-20996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7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71509" y="527414"/>
            <a:ext cx="5915279" cy="191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6459" y="2822109"/>
            <a:ext cx="6285376" cy="5915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33785" y="4142450"/>
            <a:ext cx="6390733" cy="1621288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3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1449866" y="3985515"/>
            <a:ext cx="8395024" cy="147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-1550638" y="2549559"/>
            <a:ext cx="8395024" cy="4350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19938" lvl="0" indent="-326619" algn="l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839876" lvl="1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2pPr>
            <a:lvl3pPr marL="1259815" lvl="2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679753" lvl="3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4pPr>
            <a:lvl5pPr marL="2099691" lvl="4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5pPr>
            <a:lvl6pPr marL="2519629" lvl="5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2939567" lvl="6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359506" lvl="7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3779444" lvl="8" indent="-326619" algn="l">
              <a:lnSpc>
                <a:spcPct val="90000"/>
              </a:lnSpc>
              <a:spcBef>
                <a:spcPts val="3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6390733" cy="6579934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marL="419938" lvl="0" indent="-314954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839876" lvl="1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59815" lvl="2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79753" lvl="3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99691" lvl="4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9629" lvl="5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939567" lvl="6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359506" lvl="7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779444" lvl="8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2999960" cy="6579934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marL="419938" lvl="0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300"/>
            </a:lvl1pPr>
            <a:lvl2pPr marL="839876" lvl="1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2pPr>
            <a:lvl3pPr marL="1259815" lvl="2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3pPr>
            <a:lvl4pPr marL="1679753" lvl="3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4pPr>
            <a:lvl5pPr marL="2099691" lvl="4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5pPr>
            <a:lvl6pPr marL="2519629" lvl="5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6pPr>
            <a:lvl7pPr marL="2939567" lvl="6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7pPr>
            <a:lvl8pPr marL="3359506" lvl="7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8pPr>
            <a:lvl9pPr marL="3779444" lvl="8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455" y="2219620"/>
            <a:ext cx="2999960" cy="6579934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marL="419938" lvl="0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300"/>
            </a:lvl1pPr>
            <a:lvl2pPr marL="839876" lvl="1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2pPr>
            <a:lvl3pPr marL="1259815" lvl="2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3pPr>
            <a:lvl4pPr marL="1679753" lvl="3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4pPr>
            <a:lvl5pPr marL="2099691" lvl="4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5pPr>
            <a:lvl6pPr marL="2519629" lvl="5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6pPr>
            <a:lvl7pPr marL="2939567" lvl="6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7pPr>
            <a:lvl8pPr marL="3359506" lvl="7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8pPr>
            <a:lvl9pPr marL="3779444" lvl="8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85" y="1070063"/>
            <a:ext cx="2106204" cy="1455351"/>
          </a:xfrm>
          <a:prstGeom prst="rect">
            <a:avLst/>
          </a:prstGeom>
        </p:spPr>
        <p:txBody>
          <a:bodyPr spcFirstLastPara="1" wrap="square" lIns="83974" tIns="83974" rIns="83974" bIns="83974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85" y="2676313"/>
            <a:ext cx="2106204" cy="6123260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marL="419938" lvl="0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1pPr>
            <a:lvl2pPr marL="839876" lvl="1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2pPr>
            <a:lvl3pPr marL="1259815" lvl="2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3pPr>
            <a:lvl4pPr marL="1679753" lvl="3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4pPr>
            <a:lvl5pPr marL="2099691" lvl="4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5pPr>
            <a:lvl6pPr marL="2519629" lvl="5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6pPr>
            <a:lvl7pPr marL="2939567" lvl="6" indent="-279959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100"/>
            </a:lvl7pPr>
            <a:lvl8pPr marL="3359506" lvl="7" indent="-279959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100"/>
            </a:lvl8pPr>
            <a:lvl9pPr marL="3779444" lvl="8" indent="-279959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1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704" y="866971"/>
            <a:ext cx="4776040" cy="7878799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148" y="-241"/>
            <a:ext cx="3429147" cy="990617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83974" tIns="83974" rIns="83974" bIns="8397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34" y="2375045"/>
            <a:ext cx="3033979" cy="2854835"/>
          </a:xfrm>
          <a:prstGeom prst="rect">
            <a:avLst/>
          </a:prstGeom>
        </p:spPr>
        <p:txBody>
          <a:bodyPr spcFirstLastPara="1" wrap="square" lIns="83974" tIns="83974" rIns="83974" bIns="83974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34" y="5398609"/>
            <a:ext cx="3033979" cy="2378705"/>
          </a:xfrm>
          <a:prstGeom prst="rect">
            <a:avLst/>
          </a:prstGeom>
        </p:spPr>
        <p:txBody>
          <a:bodyPr spcFirstLastPara="1" wrap="square" lIns="83974" tIns="83974" rIns="83974" bIns="83974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9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785" y="1394539"/>
            <a:ext cx="2877762" cy="7116657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marL="419938" lvl="0" indent="-314954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839876" lvl="1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59815" lvl="2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79753" lvl="3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99691" lvl="4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9629" lvl="5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939567" lvl="6" indent="-29162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359506" lvl="7" indent="-29162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779444" lvl="8" indent="-29162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85" y="8147917"/>
            <a:ext cx="4499259" cy="1165448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marL="419938" lvl="0" indent="-20996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83974" tIns="83974" rIns="83974" bIns="83974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74" tIns="83974" rIns="83974" bIns="83974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6390733" cy="657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74" tIns="83974" rIns="83974" bIns="83974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74" tIns="83974" rIns="83974" bIns="83974" anchor="ctr" anchorCtr="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</a:defRPr>
            </a:lvl1pPr>
            <a:lvl2pPr lvl="1" algn="r">
              <a:buNone/>
              <a:defRPr sz="900">
                <a:solidFill>
                  <a:schemeClr val="dk2"/>
                </a:solidFill>
              </a:defRPr>
            </a:lvl2pPr>
            <a:lvl3pPr lvl="2" algn="r">
              <a:buNone/>
              <a:defRPr sz="900">
                <a:solidFill>
                  <a:schemeClr val="dk2"/>
                </a:solidFill>
              </a:defRPr>
            </a:lvl3pPr>
            <a:lvl4pPr lvl="3" algn="r">
              <a:buNone/>
              <a:defRPr sz="900">
                <a:solidFill>
                  <a:schemeClr val="dk2"/>
                </a:solidFill>
              </a:defRPr>
            </a:lvl4pPr>
            <a:lvl5pPr lvl="4" algn="r">
              <a:buNone/>
              <a:defRPr sz="900">
                <a:solidFill>
                  <a:schemeClr val="dk2"/>
                </a:solidFill>
              </a:defRPr>
            </a:lvl5pPr>
            <a:lvl6pPr lvl="5" algn="r">
              <a:buNone/>
              <a:defRPr sz="900">
                <a:solidFill>
                  <a:schemeClr val="dk2"/>
                </a:solidFill>
              </a:defRPr>
            </a:lvl6pPr>
            <a:lvl7pPr lvl="6" algn="r">
              <a:buNone/>
              <a:defRPr sz="900">
                <a:solidFill>
                  <a:schemeClr val="dk2"/>
                </a:solidFill>
              </a:defRPr>
            </a:lvl7pPr>
            <a:lvl8pPr lvl="7" algn="r">
              <a:buNone/>
              <a:defRPr sz="900">
                <a:solidFill>
                  <a:schemeClr val="dk2"/>
                </a:solidFill>
              </a:defRPr>
            </a:lvl8pPr>
            <a:lvl9pPr lvl="8" algn="r">
              <a:buNone/>
              <a:defRPr sz="9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71509" y="527414"/>
            <a:ext cx="5915279" cy="191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71509" y="2637060"/>
            <a:ext cx="5915279" cy="628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t" anchorCtr="0">
            <a:normAutofit/>
          </a:bodyPr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71509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2271811" y="9181558"/>
            <a:ext cx="2314675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5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4843671" y="9181558"/>
            <a:ext cx="1543116" cy="5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919" tIns="45948" rIns="91919" bIns="4594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cdefg.co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25"/>
          <p:cNvGrpSpPr/>
          <p:nvPr/>
        </p:nvGrpSpPr>
        <p:grpSpPr>
          <a:xfrm>
            <a:off x="3764124" y="8070199"/>
            <a:ext cx="1787602" cy="174628"/>
            <a:chOff x="3763963" y="8070057"/>
            <a:chExt cx="1787525" cy="174625"/>
          </a:xfrm>
        </p:grpSpPr>
        <p:sp>
          <p:nvSpPr>
            <p:cNvPr id="235" name="Google Shape;235;p25"/>
            <p:cNvSpPr/>
            <p:nvPr/>
          </p:nvSpPr>
          <p:spPr>
            <a:xfrm>
              <a:off x="3763963" y="8070057"/>
              <a:ext cx="85725" cy="171450"/>
            </a:xfrm>
            <a:custGeom>
              <a:avLst/>
              <a:gdLst/>
              <a:ahLst/>
              <a:cxnLst/>
              <a:rect l="l" t="t" r="r" b="b"/>
              <a:pathLst>
                <a:path w="54" h="108" extrusionOk="0">
                  <a:moveTo>
                    <a:pt x="0" y="108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9"/>
                  </a:lnTo>
                  <a:lnTo>
                    <a:pt x="11" y="9"/>
                  </a:lnTo>
                  <a:lnTo>
                    <a:pt x="11" y="49"/>
                  </a:lnTo>
                  <a:lnTo>
                    <a:pt x="50" y="49"/>
                  </a:lnTo>
                  <a:lnTo>
                    <a:pt x="50" y="58"/>
                  </a:lnTo>
                  <a:lnTo>
                    <a:pt x="11" y="58"/>
                  </a:lnTo>
                  <a:lnTo>
                    <a:pt x="11" y="10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5"/>
            <p:cNvSpPr/>
            <p:nvPr/>
          </p:nvSpPr>
          <p:spPr>
            <a:xfrm>
              <a:off x="3867150" y="8070057"/>
              <a:ext cx="138113" cy="171450"/>
            </a:xfrm>
            <a:custGeom>
              <a:avLst/>
              <a:gdLst/>
              <a:ahLst/>
              <a:cxnLst/>
              <a:rect l="l" t="t" r="r" b="b"/>
              <a:pathLst>
                <a:path w="87" h="108" extrusionOk="0">
                  <a:moveTo>
                    <a:pt x="87" y="108"/>
                  </a:moveTo>
                  <a:lnTo>
                    <a:pt x="74" y="108"/>
                  </a:lnTo>
                  <a:lnTo>
                    <a:pt x="62" y="73"/>
                  </a:lnTo>
                  <a:lnTo>
                    <a:pt x="25" y="73"/>
                  </a:lnTo>
                  <a:lnTo>
                    <a:pt x="14" y="108"/>
                  </a:lnTo>
                  <a:lnTo>
                    <a:pt x="0" y="108"/>
                  </a:lnTo>
                  <a:lnTo>
                    <a:pt x="38" y="0"/>
                  </a:lnTo>
                  <a:lnTo>
                    <a:pt x="51" y="0"/>
                  </a:lnTo>
                  <a:lnTo>
                    <a:pt x="87" y="108"/>
                  </a:lnTo>
                  <a:close/>
                  <a:moveTo>
                    <a:pt x="60" y="64"/>
                  </a:moveTo>
                  <a:lnTo>
                    <a:pt x="49" y="32"/>
                  </a:lnTo>
                  <a:lnTo>
                    <a:pt x="49" y="32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38" y="32"/>
                  </a:lnTo>
                  <a:lnTo>
                    <a:pt x="27" y="64"/>
                  </a:lnTo>
                  <a:lnTo>
                    <a:pt x="6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5"/>
            <p:cNvSpPr/>
            <p:nvPr/>
          </p:nvSpPr>
          <p:spPr>
            <a:xfrm>
              <a:off x="4016375" y="8070057"/>
              <a:ext cx="125413" cy="171450"/>
            </a:xfrm>
            <a:custGeom>
              <a:avLst/>
              <a:gdLst/>
              <a:ahLst/>
              <a:cxnLst/>
              <a:rect l="l" t="t" r="r" b="b"/>
              <a:pathLst>
                <a:path w="79" h="108" extrusionOk="0">
                  <a:moveTo>
                    <a:pt x="79" y="108"/>
                  </a:moveTo>
                  <a:lnTo>
                    <a:pt x="66" y="108"/>
                  </a:lnTo>
                  <a:lnTo>
                    <a:pt x="51" y="84"/>
                  </a:lnTo>
                  <a:lnTo>
                    <a:pt x="51" y="84"/>
                  </a:lnTo>
                  <a:lnTo>
                    <a:pt x="40" y="62"/>
                  </a:lnTo>
                  <a:lnTo>
                    <a:pt x="40" y="62"/>
                  </a:lnTo>
                  <a:lnTo>
                    <a:pt x="40" y="62"/>
                  </a:lnTo>
                  <a:lnTo>
                    <a:pt x="26" y="84"/>
                  </a:lnTo>
                  <a:lnTo>
                    <a:pt x="13" y="108"/>
                  </a:lnTo>
                  <a:lnTo>
                    <a:pt x="0" y="108"/>
                  </a:lnTo>
                  <a:lnTo>
                    <a:pt x="32" y="54"/>
                  </a:lnTo>
                  <a:lnTo>
                    <a:pt x="2" y="0"/>
                  </a:lnTo>
                  <a:lnTo>
                    <a:pt x="15" y="0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51" y="26"/>
                  </a:lnTo>
                  <a:lnTo>
                    <a:pt x="66" y="0"/>
                  </a:lnTo>
                  <a:lnTo>
                    <a:pt x="79" y="0"/>
                  </a:lnTo>
                  <a:lnTo>
                    <a:pt x="47" y="52"/>
                  </a:lnTo>
                  <a:lnTo>
                    <a:pt x="79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4162425" y="8124032"/>
              <a:ext cx="26988" cy="120650"/>
            </a:xfrm>
            <a:custGeom>
              <a:avLst/>
              <a:gdLst/>
              <a:ahLst/>
              <a:cxnLst/>
              <a:rect l="l" t="t" r="r" b="b"/>
              <a:pathLst>
                <a:path w="17" h="76" extrusionOk="0">
                  <a:moveTo>
                    <a:pt x="0" y="9"/>
                  </a:moveTo>
                  <a:lnTo>
                    <a:pt x="0" y="9"/>
                  </a:lnTo>
                  <a:lnTo>
                    <a:pt x="0" y="5"/>
                  </a:lnTo>
                  <a:lnTo>
                    <a:pt x="2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5" y="3"/>
                  </a:lnTo>
                  <a:lnTo>
                    <a:pt x="17" y="5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13"/>
                  </a:lnTo>
                  <a:lnTo>
                    <a:pt x="15" y="15"/>
                  </a:lnTo>
                  <a:lnTo>
                    <a:pt x="11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9"/>
                  </a:lnTo>
                  <a:close/>
                  <a:moveTo>
                    <a:pt x="0" y="67"/>
                  </a:moveTo>
                  <a:lnTo>
                    <a:pt x="0" y="67"/>
                  </a:lnTo>
                  <a:lnTo>
                    <a:pt x="0" y="63"/>
                  </a:lnTo>
                  <a:lnTo>
                    <a:pt x="2" y="61"/>
                  </a:lnTo>
                  <a:lnTo>
                    <a:pt x="6" y="60"/>
                  </a:lnTo>
                  <a:lnTo>
                    <a:pt x="7" y="58"/>
                  </a:lnTo>
                  <a:lnTo>
                    <a:pt x="7" y="58"/>
                  </a:lnTo>
                  <a:lnTo>
                    <a:pt x="11" y="60"/>
                  </a:lnTo>
                  <a:lnTo>
                    <a:pt x="15" y="61"/>
                  </a:lnTo>
                  <a:lnTo>
                    <a:pt x="17" y="63"/>
                  </a:lnTo>
                  <a:lnTo>
                    <a:pt x="17" y="67"/>
                  </a:lnTo>
                  <a:lnTo>
                    <a:pt x="17" y="67"/>
                  </a:lnTo>
                  <a:lnTo>
                    <a:pt x="17" y="71"/>
                  </a:lnTo>
                  <a:lnTo>
                    <a:pt x="15" y="74"/>
                  </a:lnTo>
                  <a:lnTo>
                    <a:pt x="11" y="76"/>
                  </a:lnTo>
                  <a:lnTo>
                    <a:pt x="7" y="76"/>
                  </a:lnTo>
                  <a:lnTo>
                    <a:pt x="7" y="76"/>
                  </a:lnTo>
                  <a:lnTo>
                    <a:pt x="4" y="76"/>
                  </a:lnTo>
                  <a:lnTo>
                    <a:pt x="2" y="73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4206875" y="8070057"/>
              <a:ext cx="107950" cy="174625"/>
            </a:xfrm>
            <a:custGeom>
              <a:avLst/>
              <a:gdLst/>
              <a:ahLst/>
              <a:cxnLst/>
              <a:rect l="l" t="t" r="r" b="b"/>
              <a:pathLst>
                <a:path w="68" h="110" extrusionOk="0">
                  <a:moveTo>
                    <a:pt x="0" y="56"/>
                  </a:moveTo>
                  <a:lnTo>
                    <a:pt x="0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6" y="22"/>
                  </a:lnTo>
                  <a:lnTo>
                    <a:pt x="9" y="13"/>
                  </a:lnTo>
                  <a:lnTo>
                    <a:pt x="15" y="7"/>
                  </a:lnTo>
                  <a:lnTo>
                    <a:pt x="21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1" y="2"/>
                  </a:lnTo>
                  <a:lnTo>
                    <a:pt x="49" y="4"/>
                  </a:lnTo>
                  <a:lnTo>
                    <a:pt x="54" y="7"/>
                  </a:lnTo>
                  <a:lnTo>
                    <a:pt x="58" y="15"/>
                  </a:lnTo>
                  <a:lnTo>
                    <a:pt x="62" y="22"/>
                  </a:lnTo>
                  <a:lnTo>
                    <a:pt x="66" y="32"/>
                  </a:lnTo>
                  <a:lnTo>
                    <a:pt x="66" y="41"/>
                  </a:lnTo>
                  <a:lnTo>
                    <a:pt x="68" y="54"/>
                  </a:lnTo>
                  <a:lnTo>
                    <a:pt x="68" y="54"/>
                  </a:lnTo>
                  <a:lnTo>
                    <a:pt x="66" y="67"/>
                  </a:lnTo>
                  <a:lnTo>
                    <a:pt x="64" y="79"/>
                  </a:lnTo>
                  <a:lnTo>
                    <a:pt x="62" y="88"/>
                  </a:lnTo>
                  <a:lnTo>
                    <a:pt x="58" y="95"/>
                  </a:lnTo>
                  <a:lnTo>
                    <a:pt x="53" y="103"/>
                  </a:lnTo>
                  <a:lnTo>
                    <a:pt x="47" y="107"/>
                  </a:lnTo>
                  <a:lnTo>
                    <a:pt x="41" y="108"/>
                  </a:lnTo>
                  <a:lnTo>
                    <a:pt x="32" y="110"/>
                  </a:lnTo>
                  <a:lnTo>
                    <a:pt x="32" y="110"/>
                  </a:lnTo>
                  <a:lnTo>
                    <a:pt x="26" y="108"/>
                  </a:lnTo>
                  <a:lnTo>
                    <a:pt x="19" y="107"/>
                  </a:lnTo>
                  <a:lnTo>
                    <a:pt x="13" y="103"/>
                  </a:lnTo>
                  <a:lnTo>
                    <a:pt x="9" y="95"/>
                  </a:lnTo>
                  <a:lnTo>
                    <a:pt x="6" y="88"/>
                  </a:lnTo>
                  <a:lnTo>
                    <a:pt x="2" y="79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0" y="56"/>
                  </a:lnTo>
                  <a:close/>
                  <a:moveTo>
                    <a:pt x="54" y="54"/>
                  </a:moveTo>
                  <a:lnTo>
                    <a:pt x="54" y="54"/>
                  </a:lnTo>
                  <a:lnTo>
                    <a:pt x="54" y="37"/>
                  </a:lnTo>
                  <a:lnTo>
                    <a:pt x="51" y="22"/>
                  </a:lnTo>
                  <a:lnTo>
                    <a:pt x="47" y="17"/>
                  </a:lnTo>
                  <a:lnTo>
                    <a:pt x="43" y="13"/>
                  </a:lnTo>
                  <a:lnTo>
                    <a:pt x="39" y="11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4" y="13"/>
                  </a:lnTo>
                  <a:lnTo>
                    <a:pt x="21" y="17"/>
                  </a:lnTo>
                  <a:lnTo>
                    <a:pt x="19" y="22"/>
                  </a:lnTo>
                  <a:lnTo>
                    <a:pt x="13" y="35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3" y="73"/>
                  </a:lnTo>
                  <a:lnTo>
                    <a:pt x="17" y="88"/>
                  </a:lnTo>
                  <a:lnTo>
                    <a:pt x="21" y="94"/>
                  </a:lnTo>
                  <a:lnTo>
                    <a:pt x="24" y="97"/>
                  </a:lnTo>
                  <a:lnTo>
                    <a:pt x="28" y="99"/>
                  </a:lnTo>
                  <a:lnTo>
                    <a:pt x="34" y="101"/>
                  </a:lnTo>
                  <a:lnTo>
                    <a:pt x="34" y="101"/>
                  </a:lnTo>
                  <a:lnTo>
                    <a:pt x="39" y="99"/>
                  </a:lnTo>
                  <a:lnTo>
                    <a:pt x="43" y="97"/>
                  </a:lnTo>
                  <a:lnTo>
                    <a:pt x="47" y="94"/>
                  </a:lnTo>
                  <a:lnTo>
                    <a:pt x="51" y="88"/>
                  </a:lnTo>
                  <a:lnTo>
                    <a:pt x="54" y="73"/>
                  </a:lnTo>
                  <a:lnTo>
                    <a:pt x="54" y="54"/>
                  </a:lnTo>
                  <a:lnTo>
                    <a:pt x="54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4338638" y="8073232"/>
              <a:ext cx="96838" cy="168275"/>
            </a:xfrm>
            <a:custGeom>
              <a:avLst/>
              <a:gdLst/>
              <a:ahLst/>
              <a:cxnLst/>
              <a:rect l="l" t="t" r="r" b="b"/>
              <a:pathLst>
                <a:path w="61" h="106" extrusionOk="0">
                  <a:moveTo>
                    <a:pt x="0" y="0"/>
                  </a:moveTo>
                  <a:lnTo>
                    <a:pt x="61" y="0"/>
                  </a:lnTo>
                  <a:lnTo>
                    <a:pt x="61" y="7"/>
                  </a:lnTo>
                  <a:lnTo>
                    <a:pt x="16" y="106"/>
                  </a:lnTo>
                  <a:lnTo>
                    <a:pt x="5" y="106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4457700" y="8070057"/>
              <a:ext cx="100013" cy="171450"/>
            </a:xfrm>
            <a:custGeom>
              <a:avLst/>
              <a:gdLst/>
              <a:ahLst/>
              <a:cxnLst/>
              <a:rect l="l" t="t" r="r" b="b"/>
              <a:pathLst>
                <a:path w="63" h="108" extrusionOk="0">
                  <a:moveTo>
                    <a:pt x="63" y="108"/>
                  </a:moveTo>
                  <a:lnTo>
                    <a:pt x="0" y="108"/>
                  </a:lnTo>
                  <a:lnTo>
                    <a:pt x="0" y="101"/>
                  </a:lnTo>
                  <a:lnTo>
                    <a:pt x="11" y="90"/>
                  </a:lnTo>
                  <a:lnTo>
                    <a:pt x="11" y="90"/>
                  </a:lnTo>
                  <a:lnTo>
                    <a:pt x="28" y="73"/>
                  </a:lnTo>
                  <a:lnTo>
                    <a:pt x="39" y="58"/>
                  </a:lnTo>
                  <a:lnTo>
                    <a:pt x="46" y="45"/>
                  </a:lnTo>
                  <a:lnTo>
                    <a:pt x="48" y="37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4"/>
                  </a:lnTo>
                  <a:lnTo>
                    <a:pt x="45" y="17"/>
                  </a:lnTo>
                  <a:lnTo>
                    <a:pt x="39" y="11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2" y="11"/>
                  </a:lnTo>
                  <a:lnTo>
                    <a:pt x="16" y="13"/>
                  </a:lnTo>
                  <a:lnTo>
                    <a:pt x="7" y="19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9" y="6"/>
                  </a:lnTo>
                  <a:lnTo>
                    <a:pt x="15" y="4"/>
                  </a:lnTo>
                  <a:lnTo>
                    <a:pt x="22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5" y="4"/>
                  </a:lnTo>
                  <a:lnTo>
                    <a:pt x="50" y="6"/>
                  </a:lnTo>
                  <a:lnTo>
                    <a:pt x="54" y="9"/>
                  </a:lnTo>
                  <a:lnTo>
                    <a:pt x="60" y="19"/>
                  </a:lnTo>
                  <a:lnTo>
                    <a:pt x="61" y="30"/>
                  </a:lnTo>
                  <a:lnTo>
                    <a:pt x="61" y="30"/>
                  </a:lnTo>
                  <a:lnTo>
                    <a:pt x="60" y="37"/>
                  </a:lnTo>
                  <a:lnTo>
                    <a:pt x="58" y="45"/>
                  </a:lnTo>
                  <a:lnTo>
                    <a:pt x="50" y="60"/>
                  </a:lnTo>
                  <a:lnTo>
                    <a:pt x="39" y="75"/>
                  </a:lnTo>
                  <a:lnTo>
                    <a:pt x="24" y="90"/>
                  </a:lnTo>
                  <a:lnTo>
                    <a:pt x="16" y="99"/>
                  </a:lnTo>
                  <a:lnTo>
                    <a:pt x="16" y="99"/>
                  </a:lnTo>
                  <a:lnTo>
                    <a:pt x="63" y="99"/>
                  </a:lnTo>
                  <a:lnTo>
                    <a:pt x="63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4578350" y="8165307"/>
              <a:ext cx="63500" cy="14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4659313" y="8070057"/>
              <a:ext cx="101600" cy="171450"/>
            </a:xfrm>
            <a:custGeom>
              <a:avLst/>
              <a:gdLst/>
              <a:ahLst/>
              <a:cxnLst/>
              <a:rect l="l" t="t" r="r" b="b"/>
              <a:pathLst>
                <a:path w="64" h="108" extrusionOk="0">
                  <a:moveTo>
                    <a:pt x="64" y="108"/>
                  </a:moveTo>
                  <a:lnTo>
                    <a:pt x="0" y="108"/>
                  </a:lnTo>
                  <a:lnTo>
                    <a:pt x="0" y="101"/>
                  </a:lnTo>
                  <a:lnTo>
                    <a:pt x="11" y="90"/>
                  </a:lnTo>
                  <a:lnTo>
                    <a:pt x="11" y="90"/>
                  </a:lnTo>
                  <a:lnTo>
                    <a:pt x="28" y="73"/>
                  </a:lnTo>
                  <a:lnTo>
                    <a:pt x="39" y="58"/>
                  </a:lnTo>
                  <a:lnTo>
                    <a:pt x="47" y="45"/>
                  </a:lnTo>
                  <a:lnTo>
                    <a:pt x="49" y="37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24"/>
                  </a:lnTo>
                  <a:lnTo>
                    <a:pt x="45" y="17"/>
                  </a:lnTo>
                  <a:lnTo>
                    <a:pt x="37" y="11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2" y="11"/>
                  </a:lnTo>
                  <a:lnTo>
                    <a:pt x="17" y="13"/>
                  </a:lnTo>
                  <a:lnTo>
                    <a:pt x="7" y="19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9" y="6"/>
                  </a:lnTo>
                  <a:lnTo>
                    <a:pt x="15" y="4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4"/>
                  </a:lnTo>
                  <a:lnTo>
                    <a:pt x="51" y="6"/>
                  </a:lnTo>
                  <a:lnTo>
                    <a:pt x="54" y="9"/>
                  </a:lnTo>
                  <a:lnTo>
                    <a:pt x="60" y="19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7"/>
                  </a:lnTo>
                  <a:lnTo>
                    <a:pt x="58" y="45"/>
                  </a:lnTo>
                  <a:lnTo>
                    <a:pt x="51" y="60"/>
                  </a:lnTo>
                  <a:lnTo>
                    <a:pt x="39" y="75"/>
                  </a:lnTo>
                  <a:lnTo>
                    <a:pt x="24" y="90"/>
                  </a:lnTo>
                  <a:lnTo>
                    <a:pt x="17" y="99"/>
                  </a:lnTo>
                  <a:lnTo>
                    <a:pt x="17" y="99"/>
                  </a:lnTo>
                  <a:lnTo>
                    <a:pt x="64" y="99"/>
                  </a:lnTo>
                  <a:lnTo>
                    <a:pt x="64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4784725" y="8070057"/>
              <a:ext cx="98425" cy="174625"/>
            </a:xfrm>
            <a:custGeom>
              <a:avLst/>
              <a:gdLst/>
              <a:ahLst/>
              <a:cxnLst/>
              <a:rect l="l" t="t" r="r" b="b"/>
              <a:pathLst>
                <a:path w="62" h="110" extrusionOk="0">
                  <a:moveTo>
                    <a:pt x="37" y="50"/>
                  </a:moveTo>
                  <a:lnTo>
                    <a:pt x="37" y="50"/>
                  </a:lnTo>
                  <a:lnTo>
                    <a:pt x="47" y="54"/>
                  </a:lnTo>
                  <a:lnTo>
                    <a:pt x="54" y="60"/>
                  </a:lnTo>
                  <a:lnTo>
                    <a:pt x="60" y="67"/>
                  </a:lnTo>
                  <a:lnTo>
                    <a:pt x="62" y="79"/>
                  </a:lnTo>
                  <a:lnTo>
                    <a:pt x="62" y="79"/>
                  </a:lnTo>
                  <a:lnTo>
                    <a:pt x="60" y="84"/>
                  </a:lnTo>
                  <a:lnTo>
                    <a:pt x="58" y="90"/>
                  </a:lnTo>
                  <a:lnTo>
                    <a:pt x="56" y="95"/>
                  </a:lnTo>
                  <a:lnTo>
                    <a:pt x="52" y="101"/>
                  </a:lnTo>
                  <a:lnTo>
                    <a:pt x="47" y="105"/>
                  </a:lnTo>
                  <a:lnTo>
                    <a:pt x="41" y="108"/>
                  </a:lnTo>
                  <a:lnTo>
                    <a:pt x="33" y="110"/>
                  </a:lnTo>
                  <a:lnTo>
                    <a:pt x="24" y="110"/>
                  </a:lnTo>
                  <a:lnTo>
                    <a:pt x="24" y="110"/>
                  </a:lnTo>
                  <a:lnTo>
                    <a:pt x="17" y="110"/>
                  </a:lnTo>
                  <a:lnTo>
                    <a:pt x="9" y="108"/>
                  </a:lnTo>
                  <a:lnTo>
                    <a:pt x="0" y="103"/>
                  </a:lnTo>
                  <a:lnTo>
                    <a:pt x="3" y="94"/>
                  </a:lnTo>
                  <a:lnTo>
                    <a:pt x="3" y="94"/>
                  </a:lnTo>
                  <a:lnTo>
                    <a:pt x="11" y="99"/>
                  </a:lnTo>
                  <a:lnTo>
                    <a:pt x="18" y="99"/>
                  </a:lnTo>
                  <a:lnTo>
                    <a:pt x="24" y="101"/>
                  </a:lnTo>
                  <a:lnTo>
                    <a:pt x="24" y="101"/>
                  </a:lnTo>
                  <a:lnTo>
                    <a:pt x="32" y="101"/>
                  </a:lnTo>
                  <a:lnTo>
                    <a:pt x="35" y="99"/>
                  </a:lnTo>
                  <a:lnTo>
                    <a:pt x="43" y="94"/>
                  </a:lnTo>
                  <a:lnTo>
                    <a:pt x="47" y="86"/>
                  </a:lnTo>
                  <a:lnTo>
                    <a:pt x="48" y="79"/>
                  </a:lnTo>
                  <a:lnTo>
                    <a:pt x="48" y="79"/>
                  </a:lnTo>
                  <a:lnTo>
                    <a:pt x="48" y="73"/>
                  </a:lnTo>
                  <a:lnTo>
                    <a:pt x="47" y="67"/>
                  </a:lnTo>
                  <a:lnTo>
                    <a:pt x="43" y="64"/>
                  </a:lnTo>
                  <a:lnTo>
                    <a:pt x="41" y="62"/>
                  </a:lnTo>
                  <a:lnTo>
                    <a:pt x="32" y="56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15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30" y="45"/>
                  </a:lnTo>
                  <a:lnTo>
                    <a:pt x="37" y="41"/>
                  </a:lnTo>
                  <a:lnTo>
                    <a:pt x="43" y="35"/>
                  </a:lnTo>
                  <a:lnTo>
                    <a:pt x="45" y="32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3" y="20"/>
                  </a:lnTo>
                  <a:lnTo>
                    <a:pt x="41" y="15"/>
                  </a:lnTo>
                  <a:lnTo>
                    <a:pt x="35" y="11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0" y="11"/>
                  </a:lnTo>
                  <a:lnTo>
                    <a:pt x="15" y="11"/>
                  </a:lnTo>
                  <a:lnTo>
                    <a:pt x="7" y="17"/>
                  </a:lnTo>
                  <a:lnTo>
                    <a:pt x="3" y="7"/>
                  </a:lnTo>
                  <a:lnTo>
                    <a:pt x="3" y="7"/>
                  </a:lnTo>
                  <a:lnTo>
                    <a:pt x="15" y="2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2"/>
                  </a:lnTo>
                  <a:lnTo>
                    <a:pt x="47" y="6"/>
                  </a:lnTo>
                  <a:lnTo>
                    <a:pt x="50" y="7"/>
                  </a:lnTo>
                  <a:lnTo>
                    <a:pt x="56" y="17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6" y="34"/>
                  </a:lnTo>
                  <a:lnTo>
                    <a:pt x="52" y="41"/>
                  </a:lnTo>
                  <a:lnTo>
                    <a:pt x="47" y="47"/>
                  </a:lnTo>
                  <a:lnTo>
                    <a:pt x="37" y="50"/>
                  </a:lnTo>
                  <a:lnTo>
                    <a:pt x="37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5"/>
            <p:cNvSpPr/>
            <p:nvPr/>
          </p:nvSpPr>
          <p:spPr>
            <a:xfrm>
              <a:off x="4906963" y="8070057"/>
              <a:ext cx="106363" cy="174625"/>
            </a:xfrm>
            <a:custGeom>
              <a:avLst/>
              <a:gdLst/>
              <a:ahLst/>
              <a:cxnLst/>
              <a:rect l="l" t="t" r="r" b="b"/>
              <a:pathLst>
                <a:path w="67" h="110" extrusionOk="0">
                  <a:moveTo>
                    <a:pt x="0" y="56"/>
                  </a:moveTo>
                  <a:lnTo>
                    <a:pt x="0" y="56"/>
                  </a:lnTo>
                  <a:lnTo>
                    <a:pt x="1" y="43"/>
                  </a:lnTo>
                  <a:lnTo>
                    <a:pt x="3" y="32"/>
                  </a:lnTo>
                  <a:lnTo>
                    <a:pt x="5" y="22"/>
                  </a:lnTo>
                  <a:lnTo>
                    <a:pt x="9" y="13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41" y="2"/>
                  </a:lnTo>
                  <a:lnTo>
                    <a:pt x="48" y="4"/>
                  </a:lnTo>
                  <a:lnTo>
                    <a:pt x="54" y="7"/>
                  </a:lnTo>
                  <a:lnTo>
                    <a:pt x="58" y="15"/>
                  </a:lnTo>
                  <a:lnTo>
                    <a:pt x="61" y="22"/>
                  </a:lnTo>
                  <a:lnTo>
                    <a:pt x="65" y="32"/>
                  </a:lnTo>
                  <a:lnTo>
                    <a:pt x="67" y="41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67" y="67"/>
                  </a:lnTo>
                  <a:lnTo>
                    <a:pt x="65" y="79"/>
                  </a:lnTo>
                  <a:lnTo>
                    <a:pt x="61" y="88"/>
                  </a:lnTo>
                  <a:lnTo>
                    <a:pt x="58" y="95"/>
                  </a:lnTo>
                  <a:lnTo>
                    <a:pt x="54" y="103"/>
                  </a:lnTo>
                  <a:lnTo>
                    <a:pt x="46" y="107"/>
                  </a:lnTo>
                  <a:lnTo>
                    <a:pt x="41" y="108"/>
                  </a:lnTo>
                  <a:lnTo>
                    <a:pt x="33" y="110"/>
                  </a:lnTo>
                  <a:lnTo>
                    <a:pt x="33" y="110"/>
                  </a:lnTo>
                  <a:lnTo>
                    <a:pt x="26" y="108"/>
                  </a:lnTo>
                  <a:lnTo>
                    <a:pt x="20" y="107"/>
                  </a:lnTo>
                  <a:lnTo>
                    <a:pt x="15" y="103"/>
                  </a:lnTo>
                  <a:lnTo>
                    <a:pt x="9" y="95"/>
                  </a:lnTo>
                  <a:lnTo>
                    <a:pt x="5" y="88"/>
                  </a:lnTo>
                  <a:lnTo>
                    <a:pt x="3" y="79"/>
                  </a:lnTo>
                  <a:lnTo>
                    <a:pt x="1" y="67"/>
                  </a:lnTo>
                  <a:lnTo>
                    <a:pt x="0" y="56"/>
                  </a:lnTo>
                  <a:lnTo>
                    <a:pt x="0" y="56"/>
                  </a:lnTo>
                  <a:close/>
                  <a:moveTo>
                    <a:pt x="56" y="54"/>
                  </a:moveTo>
                  <a:lnTo>
                    <a:pt x="56" y="54"/>
                  </a:lnTo>
                  <a:lnTo>
                    <a:pt x="54" y="37"/>
                  </a:lnTo>
                  <a:lnTo>
                    <a:pt x="50" y="22"/>
                  </a:lnTo>
                  <a:lnTo>
                    <a:pt x="46" y="17"/>
                  </a:lnTo>
                  <a:lnTo>
                    <a:pt x="43" y="13"/>
                  </a:lnTo>
                  <a:lnTo>
                    <a:pt x="39" y="11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2" y="17"/>
                  </a:lnTo>
                  <a:lnTo>
                    <a:pt x="18" y="22"/>
                  </a:lnTo>
                  <a:lnTo>
                    <a:pt x="15" y="35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3" y="73"/>
                  </a:lnTo>
                  <a:lnTo>
                    <a:pt x="18" y="88"/>
                  </a:lnTo>
                  <a:lnTo>
                    <a:pt x="20" y="94"/>
                  </a:lnTo>
                  <a:lnTo>
                    <a:pt x="24" y="97"/>
                  </a:lnTo>
                  <a:lnTo>
                    <a:pt x="28" y="99"/>
                  </a:lnTo>
                  <a:lnTo>
                    <a:pt x="33" y="101"/>
                  </a:lnTo>
                  <a:lnTo>
                    <a:pt x="33" y="101"/>
                  </a:lnTo>
                  <a:lnTo>
                    <a:pt x="39" y="99"/>
                  </a:lnTo>
                  <a:lnTo>
                    <a:pt x="43" y="97"/>
                  </a:lnTo>
                  <a:lnTo>
                    <a:pt x="46" y="94"/>
                  </a:lnTo>
                  <a:lnTo>
                    <a:pt x="50" y="88"/>
                  </a:lnTo>
                  <a:lnTo>
                    <a:pt x="54" y="73"/>
                  </a:lnTo>
                  <a:lnTo>
                    <a:pt x="56" y="54"/>
                  </a:lnTo>
                  <a:lnTo>
                    <a:pt x="56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5"/>
            <p:cNvSpPr/>
            <p:nvPr/>
          </p:nvSpPr>
          <p:spPr>
            <a:xfrm>
              <a:off x="5030788" y="8165307"/>
              <a:ext cx="60325" cy="14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5"/>
            <p:cNvSpPr/>
            <p:nvPr/>
          </p:nvSpPr>
          <p:spPr>
            <a:xfrm>
              <a:off x="5108575" y="8070057"/>
              <a:ext cx="98425" cy="174625"/>
            </a:xfrm>
            <a:custGeom>
              <a:avLst/>
              <a:gdLst/>
              <a:ahLst/>
              <a:cxnLst/>
              <a:rect l="l" t="t" r="r" b="b"/>
              <a:pathLst>
                <a:path w="62" h="110" extrusionOk="0">
                  <a:moveTo>
                    <a:pt x="39" y="50"/>
                  </a:moveTo>
                  <a:lnTo>
                    <a:pt x="39" y="50"/>
                  </a:lnTo>
                  <a:lnTo>
                    <a:pt x="49" y="54"/>
                  </a:lnTo>
                  <a:lnTo>
                    <a:pt x="56" y="60"/>
                  </a:lnTo>
                  <a:lnTo>
                    <a:pt x="60" y="67"/>
                  </a:lnTo>
                  <a:lnTo>
                    <a:pt x="62" y="79"/>
                  </a:lnTo>
                  <a:lnTo>
                    <a:pt x="62" y="79"/>
                  </a:lnTo>
                  <a:lnTo>
                    <a:pt x="62" y="84"/>
                  </a:lnTo>
                  <a:lnTo>
                    <a:pt x="60" y="90"/>
                  </a:lnTo>
                  <a:lnTo>
                    <a:pt x="56" y="95"/>
                  </a:lnTo>
                  <a:lnTo>
                    <a:pt x="52" y="101"/>
                  </a:lnTo>
                  <a:lnTo>
                    <a:pt x="49" y="105"/>
                  </a:lnTo>
                  <a:lnTo>
                    <a:pt x="41" y="108"/>
                  </a:lnTo>
                  <a:lnTo>
                    <a:pt x="34" y="110"/>
                  </a:lnTo>
                  <a:lnTo>
                    <a:pt x="26" y="110"/>
                  </a:lnTo>
                  <a:lnTo>
                    <a:pt x="26" y="110"/>
                  </a:lnTo>
                  <a:lnTo>
                    <a:pt x="19" y="110"/>
                  </a:lnTo>
                  <a:lnTo>
                    <a:pt x="11" y="108"/>
                  </a:lnTo>
                  <a:lnTo>
                    <a:pt x="0" y="103"/>
                  </a:lnTo>
                  <a:lnTo>
                    <a:pt x="4" y="94"/>
                  </a:lnTo>
                  <a:lnTo>
                    <a:pt x="4" y="94"/>
                  </a:lnTo>
                  <a:lnTo>
                    <a:pt x="13" y="99"/>
                  </a:lnTo>
                  <a:lnTo>
                    <a:pt x="19" y="99"/>
                  </a:lnTo>
                  <a:lnTo>
                    <a:pt x="26" y="101"/>
                  </a:lnTo>
                  <a:lnTo>
                    <a:pt x="26" y="101"/>
                  </a:lnTo>
                  <a:lnTo>
                    <a:pt x="32" y="101"/>
                  </a:lnTo>
                  <a:lnTo>
                    <a:pt x="37" y="99"/>
                  </a:lnTo>
                  <a:lnTo>
                    <a:pt x="45" y="94"/>
                  </a:lnTo>
                  <a:lnTo>
                    <a:pt x="49" y="86"/>
                  </a:lnTo>
                  <a:lnTo>
                    <a:pt x="51" y="79"/>
                  </a:lnTo>
                  <a:lnTo>
                    <a:pt x="51" y="79"/>
                  </a:lnTo>
                  <a:lnTo>
                    <a:pt x="49" y="73"/>
                  </a:lnTo>
                  <a:lnTo>
                    <a:pt x="47" y="67"/>
                  </a:lnTo>
                  <a:lnTo>
                    <a:pt x="45" y="64"/>
                  </a:lnTo>
                  <a:lnTo>
                    <a:pt x="41" y="62"/>
                  </a:lnTo>
                  <a:lnTo>
                    <a:pt x="34" y="56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15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30" y="45"/>
                  </a:lnTo>
                  <a:lnTo>
                    <a:pt x="37" y="41"/>
                  </a:lnTo>
                  <a:lnTo>
                    <a:pt x="45" y="35"/>
                  </a:lnTo>
                  <a:lnTo>
                    <a:pt x="45" y="32"/>
                  </a:lnTo>
                  <a:lnTo>
                    <a:pt x="47" y="26"/>
                  </a:lnTo>
                  <a:lnTo>
                    <a:pt x="47" y="26"/>
                  </a:lnTo>
                  <a:lnTo>
                    <a:pt x="45" y="20"/>
                  </a:lnTo>
                  <a:lnTo>
                    <a:pt x="41" y="15"/>
                  </a:lnTo>
                  <a:lnTo>
                    <a:pt x="36" y="11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22" y="11"/>
                  </a:lnTo>
                  <a:lnTo>
                    <a:pt x="17" y="11"/>
                  </a:lnTo>
                  <a:lnTo>
                    <a:pt x="9" y="17"/>
                  </a:lnTo>
                  <a:lnTo>
                    <a:pt x="6" y="7"/>
                  </a:lnTo>
                  <a:lnTo>
                    <a:pt x="6" y="7"/>
                  </a:lnTo>
                  <a:lnTo>
                    <a:pt x="15" y="2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2"/>
                  </a:lnTo>
                  <a:lnTo>
                    <a:pt x="47" y="6"/>
                  </a:lnTo>
                  <a:lnTo>
                    <a:pt x="52" y="7"/>
                  </a:lnTo>
                  <a:lnTo>
                    <a:pt x="56" y="17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6" y="34"/>
                  </a:lnTo>
                  <a:lnTo>
                    <a:pt x="52" y="41"/>
                  </a:lnTo>
                  <a:lnTo>
                    <a:pt x="47" y="47"/>
                  </a:lnTo>
                  <a:lnTo>
                    <a:pt x="39" y="50"/>
                  </a:lnTo>
                  <a:lnTo>
                    <a:pt x="39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5233988" y="8070057"/>
              <a:ext cx="106363" cy="174625"/>
            </a:xfrm>
            <a:custGeom>
              <a:avLst/>
              <a:gdLst/>
              <a:ahLst/>
              <a:cxnLst/>
              <a:rect l="l" t="t" r="r" b="b"/>
              <a:pathLst>
                <a:path w="67" h="110" extrusionOk="0">
                  <a:moveTo>
                    <a:pt x="54" y="58"/>
                  </a:moveTo>
                  <a:lnTo>
                    <a:pt x="54" y="58"/>
                  </a:lnTo>
                  <a:lnTo>
                    <a:pt x="50" y="64"/>
                  </a:lnTo>
                  <a:lnTo>
                    <a:pt x="45" y="67"/>
                  </a:lnTo>
                  <a:lnTo>
                    <a:pt x="37" y="69"/>
                  </a:lnTo>
                  <a:lnTo>
                    <a:pt x="30" y="69"/>
                  </a:lnTo>
                  <a:lnTo>
                    <a:pt x="30" y="69"/>
                  </a:lnTo>
                  <a:lnTo>
                    <a:pt x="24" y="69"/>
                  </a:lnTo>
                  <a:lnTo>
                    <a:pt x="18" y="67"/>
                  </a:lnTo>
                  <a:lnTo>
                    <a:pt x="13" y="64"/>
                  </a:lnTo>
                  <a:lnTo>
                    <a:pt x="9" y="60"/>
                  </a:lnTo>
                  <a:lnTo>
                    <a:pt x="5" y="56"/>
                  </a:lnTo>
                  <a:lnTo>
                    <a:pt x="3" y="50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3" y="24"/>
                  </a:lnTo>
                  <a:lnTo>
                    <a:pt x="5" y="17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1" y="2"/>
                  </a:lnTo>
                  <a:lnTo>
                    <a:pt x="48" y="4"/>
                  </a:lnTo>
                  <a:lnTo>
                    <a:pt x="54" y="7"/>
                  </a:lnTo>
                  <a:lnTo>
                    <a:pt x="58" y="13"/>
                  </a:lnTo>
                  <a:lnTo>
                    <a:pt x="62" y="19"/>
                  </a:lnTo>
                  <a:lnTo>
                    <a:pt x="65" y="26"/>
                  </a:lnTo>
                  <a:lnTo>
                    <a:pt x="67" y="35"/>
                  </a:lnTo>
                  <a:lnTo>
                    <a:pt x="67" y="45"/>
                  </a:lnTo>
                  <a:lnTo>
                    <a:pt x="67" y="45"/>
                  </a:lnTo>
                  <a:lnTo>
                    <a:pt x="65" y="58"/>
                  </a:lnTo>
                  <a:lnTo>
                    <a:pt x="63" y="69"/>
                  </a:lnTo>
                  <a:lnTo>
                    <a:pt x="60" y="80"/>
                  </a:lnTo>
                  <a:lnTo>
                    <a:pt x="54" y="88"/>
                  </a:lnTo>
                  <a:lnTo>
                    <a:pt x="48" y="95"/>
                  </a:lnTo>
                  <a:lnTo>
                    <a:pt x="41" y="103"/>
                  </a:lnTo>
                  <a:lnTo>
                    <a:pt x="32" y="107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9" y="110"/>
                  </a:lnTo>
                  <a:lnTo>
                    <a:pt x="9" y="101"/>
                  </a:lnTo>
                  <a:lnTo>
                    <a:pt x="9" y="101"/>
                  </a:lnTo>
                  <a:lnTo>
                    <a:pt x="20" y="99"/>
                  </a:lnTo>
                  <a:lnTo>
                    <a:pt x="20" y="99"/>
                  </a:lnTo>
                  <a:lnTo>
                    <a:pt x="26" y="97"/>
                  </a:lnTo>
                  <a:lnTo>
                    <a:pt x="32" y="95"/>
                  </a:lnTo>
                  <a:lnTo>
                    <a:pt x="37" y="92"/>
                  </a:lnTo>
                  <a:lnTo>
                    <a:pt x="43" y="88"/>
                  </a:lnTo>
                  <a:lnTo>
                    <a:pt x="47" y="80"/>
                  </a:lnTo>
                  <a:lnTo>
                    <a:pt x="50" y="75"/>
                  </a:lnTo>
                  <a:lnTo>
                    <a:pt x="54" y="58"/>
                  </a:lnTo>
                  <a:lnTo>
                    <a:pt x="54" y="58"/>
                  </a:lnTo>
                  <a:close/>
                  <a:moveTo>
                    <a:pt x="13" y="37"/>
                  </a:moveTo>
                  <a:lnTo>
                    <a:pt x="13" y="37"/>
                  </a:lnTo>
                  <a:lnTo>
                    <a:pt x="15" y="47"/>
                  </a:lnTo>
                  <a:lnTo>
                    <a:pt x="18" y="54"/>
                  </a:lnTo>
                  <a:lnTo>
                    <a:pt x="24" y="60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41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4" y="30"/>
                  </a:lnTo>
                  <a:lnTo>
                    <a:pt x="48" y="19"/>
                  </a:lnTo>
                  <a:lnTo>
                    <a:pt x="47" y="15"/>
                  </a:lnTo>
                  <a:lnTo>
                    <a:pt x="43" y="11"/>
                  </a:lnTo>
                  <a:lnTo>
                    <a:pt x="39" y="9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24" y="11"/>
                  </a:lnTo>
                  <a:lnTo>
                    <a:pt x="18" y="17"/>
                  </a:lnTo>
                  <a:lnTo>
                    <a:pt x="15" y="26"/>
                  </a:lnTo>
                  <a:lnTo>
                    <a:pt x="13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5357813" y="8070057"/>
              <a:ext cx="107950" cy="174625"/>
            </a:xfrm>
            <a:custGeom>
              <a:avLst/>
              <a:gdLst/>
              <a:ahLst/>
              <a:cxnLst/>
              <a:rect l="l" t="t" r="r" b="b"/>
              <a:pathLst>
                <a:path w="68" h="110" extrusionOk="0">
                  <a:moveTo>
                    <a:pt x="21" y="52"/>
                  </a:moveTo>
                  <a:lnTo>
                    <a:pt x="21" y="52"/>
                  </a:lnTo>
                  <a:lnTo>
                    <a:pt x="14" y="47"/>
                  </a:lnTo>
                  <a:lnTo>
                    <a:pt x="8" y="41"/>
                  </a:lnTo>
                  <a:lnTo>
                    <a:pt x="6" y="35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6" y="22"/>
                  </a:lnTo>
                  <a:lnTo>
                    <a:pt x="6" y="17"/>
                  </a:lnTo>
                  <a:lnTo>
                    <a:pt x="10" y="11"/>
                  </a:lnTo>
                  <a:lnTo>
                    <a:pt x="14" y="7"/>
                  </a:lnTo>
                  <a:lnTo>
                    <a:pt x="23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7" y="2"/>
                  </a:lnTo>
                  <a:lnTo>
                    <a:pt x="53" y="6"/>
                  </a:lnTo>
                  <a:lnTo>
                    <a:pt x="57" y="9"/>
                  </a:lnTo>
                  <a:lnTo>
                    <a:pt x="62" y="17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62" y="34"/>
                  </a:lnTo>
                  <a:lnTo>
                    <a:pt x="59" y="39"/>
                  </a:lnTo>
                  <a:lnTo>
                    <a:pt x="55" y="47"/>
                  </a:lnTo>
                  <a:lnTo>
                    <a:pt x="45" y="50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55" y="56"/>
                  </a:lnTo>
                  <a:lnTo>
                    <a:pt x="62" y="64"/>
                  </a:lnTo>
                  <a:lnTo>
                    <a:pt x="66" y="71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4" y="92"/>
                  </a:lnTo>
                  <a:lnTo>
                    <a:pt x="62" y="97"/>
                  </a:lnTo>
                  <a:lnTo>
                    <a:pt x="57" y="101"/>
                  </a:lnTo>
                  <a:lnTo>
                    <a:pt x="53" y="105"/>
                  </a:lnTo>
                  <a:lnTo>
                    <a:pt x="47" y="108"/>
                  </a:lnTo>
                  <a:lnTo>
                    <a:pt x="40" y="110"/>
                  </a:lnTo>
                  <a:lnTo>
                    <a:pt x="34" y="110"/>
                  </a:lnTo>
                  <a:lnTo>
                    <a:pt x="34" y="110"/>
                  </a:lnTo>
                  <a:lnTo>
                    <a:pt x="27" y="110"/>
                  </a:lnTo>
                  <a:lnTo>
                    <a:pt x="19" y="108"/>
                  </a:lnTo>
                  <a:lnTo>
                    <a:pt x="14" y="105"/>
                  </a:lnTo>
                  <a:lnTo>
                    <a:pt x="10" y="101"/>
                  </a:lnTo>
                  <a:lnTo>
                    <a:pt x="6" y="97"/>
                  </a:lnTo>
                  <a:lnTo>
                    <a:pt x="2" y="94"/>
                  </a:lnTo>
                  <a:lnTo>
                    <a:pt x="0" y="88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2" y="73"/>
                  </a:lnTo>
                  <a:lnTo>
                    <a:pt x="6" y="64"/>
                  </a:lnTo>
                  <a:lnTo>
                    <a:pt x="14" y="58"/>
                  </a:lnTo>
                  <a:lnTo>
                    <a:pt x="21" y="52"/>
                  </a:lnTo>
                  <a:lnTo>
                    <a:pt x="21" y="52"/>
                  </a:lnTo>
                  <a:close/>
                  <a:moveTo>
                    <a:pt x="55" y="80"/>
                  </a:moveTo>
                  <a:lnTo>
                    <a:pt x="55" y="80"/>
                  </a:lnTo>
                  <a:lnTo>
                    <a:pt x="53" y="73"/>
                  </a:lnTo>
                  <a:lnTo>
                    <a:pt x="49" y="65"/>
                  </a:lnTo>
                  <a:lnTo>
                    <a:pt x="42" y="60"/>
                  </a:lnTo>
                  <a:lnTo>
                    <a:pt x="32" y="56"/>
                  </a:lnTo>
                  <a:lnTo>
                    <a:pt x="32" y="56"/>
                  </a:lnTo>
                  <a:lnTo>
                    <a:pt x="23" y="60"/>
                  </a:lnTo>
                  <a:lnTo>
                    <a:pt x="17" y="65"/>
                  </a:lnTo>
                  <a:lnTo>
                    <a:pt x="14" y="73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14" y="88"/>
                  </a:lnTo>
                  <a:lnTo>
                    <a:pt x="19" y="95"/>
                  </a:lnTo>
                  <a:lnTo>
                    <a:pt x="25" y="99"/>
                  </a:lnTo>
                  <a:lnTo>
                    <a:pt x="34" y="101"/>
                  </a:lnTo>
                  <a:lnTo>
                    <a:pt x="34" y="101"/>
                  </a:lnTo>
                  <a:lnTo>
                    <a:pt x="44" y="99"/>
                  </a:lnTo>
                  <a:lnTo>
                    <a:pt x="49" y="95"/>
                  </a:lnTo>
                  <a:lnTo>
                    <a:pt x="53" y="90"/>
                  </a:lnTo>
                  <a:lnTo>
                    <a:pt x="55" y="80"/>
                  </a:lnTo>
                  <a:lnTo>
                    <a:pt x="55" y="80"/>
                  </a:lnTo>
                  <a:close/>
                  <a:moveTo>
                    <a:pt x="15" y="26"/>
                  </a:moveTo>
                  <a:lnTo>
                    <a:pt x="15" y="26"/>
                  </a:lnTo>
                  <a:lnTo>
                    <a:pt x="17" y="34"/>
                  </a:lnTo>
                  <a:lnTo>
                    <a:pt x="21" y="41"/>
                  </a:lnTo>
                  <a:lnTo>
                    <a:pt x="27" y="45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42" y="45"/>
                  </a:lnTo>
                  <a:lnTo>
                    <a:pt x="47" y="39"/>
                  </a:lnTo>
                  <a:lnTo>
                    <a:pt x="51" y="34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0"/>
                  </a:lnTo>
                  <a:lnTo>
                    <a:pt x="47" y="15"/>
                  </a:lnTo>
                  <a:lnTo>
                    <a:pt x="42" y="11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27" y="11"/>
                  </a:lnTo>
                  <a:lnTo>
                    <a:pt x="21" y="15"/>
                  </a:lnTo>
                  <a:lnTo>
                    <a:pt x="17" y="20"/>
                  </a:lnTo>
                  <a:lnTo>
                    <a:pt x="15" y="26"/>
                  </a:lnTo>
                  <a:lnTo>
                    <a:pt x="1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5497513" y="8073232"/>
              <a:ext cx="53975" cy="168275"/>
            </a:xfrm>
            <a:custGeom>
              <a:avLst/>
              <a:gdLst/>
              <a:ahLst/>
              <a:cxnLst/>
              <a:rect l="l" t="t" r="r" b="b"/>
              <a:pathLst>
                <a:path w="34" h="106" extrusionOk="0">
                  <a:moveTo>
                    <a:pt x="21" y="106"/>
                  </a:moveTo>
                  <a:lnTo>
                    <a:pt x="21" y="11"/>
                  </a:lnTo>
                  <a:lnTo>
                    <a:pt x="21" y="11"/>
                  </a:lnTo>
                  <a:lnTo>
                    <a:pt x="4" y="20"/>
                  </a:lnTo>
                  <a:lnTo>
                    <a:pt x="0" y="13"/>
                  </a:lnTo>
                  <a:lnTo>
                    <a:pt x="23" y="0"/>
                  </a:lnTo>
                  <a:lnTo>
                    <a:pt x="34" y="0"/>
                  </a:lnTo>
                  <a:lnTo>
                    <a:pt x="34" y="106"/>
                  </a:lnTo>
                  <a:lnTo>
                    <a:pt x="21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25"/>
          <p:cNvGrpSpPr/>
          <p:nvPr/>
        </p:nvGrpSpPr>
        <p:grpSpPr>
          <a:xfrm>
            <a:off x="454726" y="3595750"/>
            <a:ext cx="5969798" cy="169866"/>
            <a:chOff x="466725" y="3564732"/>
            <a:chExt cx="5969542" cy="169863"/>
          </a:xfrm>
        </p:grpSpPr>
        <p:sp>
          <p:nvSpPr>
            <p:cNvPr id="269" name="Google Shape;269;p25"/>
            <p:cNvSpPr/>
            <p:nvPr/>
          </p:nvSpPr>
          <p:spPr>
            <a:xfrm>
              <a:off x="466725" y="3571082"/>
              <a:ext cx="166688" cy="153988"/>
            </a:xfrm>
            <a:custGeom>
              <a:avLst/>
              <a:gdLst/>
              <a:ahLst/>
              <a:cxnLst/>
              <a:rect l="l" t="t" r="r" b="b"/>
              <a:pathLst>
                <a:path w="105" h="97" extrusionOk="0">
                  <a:moveTo>
                    <a:pt x="75" y="41"/>
                  </a:moveTo>
                  <a:lnTo>
                    <a:pt x="85" y="30"/>
                  </a:lnTo>
                  <a:lnTo>
                    <a:pt x="85" y="30"/>
                  </a:lnTo>
                  <a:lnTo>
                    <a:pt x="98" y="41"/>
                  </a:lnTo>
                  <a:lnTo>
                    <a:pt x="100" y="41"/>
                  </a:lnTo>
                  <a:lnTo>
                    <a:pt x="100" y="41"/>
                  </a:lnTo>
                  <a:lnTo>
                    <a:pt x="98" y="43"/>
                  </a:lnTo>
                  <a:lnTo>
                    <a:pt x="55" y="43"/>
                  </a:lnTo>
                  <a:lnTo>
                    <a:pt x="55" y="93"/>
                  </a:lnTo>
                  <a:lnTo>
                    <a:pt x="81" y="93"/>
                  </a:lnTo>
                  <a:lnTo>
                    <a:pt x="81" y="93"/>
                  </a:lnTo>
                  <a:lnTo>
                    <a:pt x="90" y="82"/>
                  </a:lnTo>
                  <a:lnTo>
                    <a:pt x="90" y="82"/>
                  </a:lnTo>
                  <a:lnTo>
                    <a:pt x="105" y="95"/>
                  </a:lnTo>
                  <a:lnTo>
                    <a:pt x="105" y="95"/>
                  </a:lnTo>
                  <a:lnTo>
                    <a:pt x="105" y="95"/>
                  </a:lnTo>
                  <a:lnTo>
                    <a:pt x="105" y="95"/>
                  </a:lnTo>
                  <a:lnTo>
                    <a:pt x="11" y="95"/>
                  </a:lnTo>
                  <a:lnTo>
                    <a:pt x="11" y="95"/>
                  </a:lnTo>
                  <a:lnTo>
                    <a:pt x="2" y="97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41" y="93"/>
                  </a:lnTo>
                  <a:lnTo>
                    <a:pt x="41" y="17"/>
                  </a:lnTo>
                  <a:lnTo>
                    <a:pt x="41" y="17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8" y="2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5" y="41"/>
                  </a:lnTo>
                  <a:lnTo>
                    <a:pt x="75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650875" y="3591720"/>
              <a:ext cx="152400" cy="127000"/>
            </a:xfrm>
            <a:custGeom>
              <a:avLst/>
              <a:gdLst/>
              <a:ahLst/>
              <a:cxnLst/>
              <a:rect l="l" t="t" r="r" b="b"/>
              <a:pathLst>
                <a:path w="96" h="80" extrusionOk="0">
                  <a:moveTo>
                    <a:pt x="44" y="80"/>
                  </a:moveTo>
                  <a:lnTo>
                    <a:pt x="44" y="80"/>
                  </a:lnTo>
                  <a:lnTo>
                    <a:pt x="60" y="73"/>
                  </a:lnTo>
                  <a:lnTo>
                    <a:pt x="66" y="69"/>
                  </a:lnTo>
                  <a:lnTo>
                    <a:pt x="72" y="63"/>
                  </a:lnTo>
                  <a:lnTo>
                    <a:pt x="72" y="63"/>
                  </a:lnTo>
                  <a:lnTo>
                    <a:pt x="75" y="58"/>
                  </a:lnTo>
                  <a:lnTo>
                    <a:pt x="79" y="50"/>
                  </a:lnTo>
                  <a:lnTo>
                    <a:pt x="81" y="43"/>
                  </a:lnTo>
                  <a:lnTo>
                    <a:pt x="83" y="33"/>
                  </a:lnTo>
                  <a:lnTo>
                    <a:pt x="83" y="33"/>
                  </a:lnTo>
                  <a:lnTo>
                    <a:pt x="81" y="28"/>
                  </a:lnTo>
                  <a:lnTo>
                    <a:pt x="81" y="20"/>
                  </a:lnTo>
                  <a:lnTo>
                    <a:pt x="77" y="17"/>
                  </a:lnTo>
                  <a:lnTo>
                    <a:pt x="74" y="11"/>
                  </a:lnTo>
                  <a:lnTo>
                    <a:pt x="70" y="7"/>
                  </a:lnTo>
                  <a:lnTo>
                    <a:pt x="64" y="5"/>
                  </a:lnTo>
                  <a:lnTo>
                    <a:pt x="59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51" y="9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1" y="24"/>
                  </a:lnTo>
                  <a:lnTo>
                    <a:pt x="47" y="33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29" y="67"/>
                  </a:lnTo>
                  <a:lnTo>
                    <a:pt x="23" y="71"/>
                  </a:lnTo>
                  <a:lnTo>
                    <a:pt x="19" y="73"/>
                  </a:lnTo>
                  <a:lnTo>
                    <a:pt x="19" y="73"/>
                  </a:lnTo>
                  <a:lnTo>
                    <a:pt x="15" y="71"/>
                  </a:lnTo>
                  <a:lnTo>
                    <a:pt x="14" y="69"/>
                  </a:lnTo>
                  <a:lnTo>
                    <a:pt x="14" y="69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8" y="58"/>
                  </a:lnTo>
                  <a:lnTo>
                    <a:pt x="6" y="54"/>
                  </a:lnTo>
                  <a:lnTo>
                    <a:pt x="6" y="54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2" y="35"/>
                  </a:lnTo>
                  <a:lnTo>
                    <a:pt x="4" y="30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19" y="11"/>
                  </a:lnTo>
                  <a:lnTo>
                    <a:pt x="29" y="4"/>
                  </a:lnTo>
                  <a:lnTo>
                    <a:pt x="40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62" y="0"/>
                  </a:lnTo>
                  <a:lnTo>
                    <a:pt x="70" y="2"/>
                  </a:lnTo>
                  <a:lnTo>
                    <a:pt x="77" y="5"/>
                  </a:lnTo>
                  <a:lnTo>
                    <a:pt x="83" y="11"/>
                  </a:lnTo>
                  <a:lnTo>
                    <a:pt x="89" y="15"/>
                  </a:lnTo>
                  <a:lnTo>
                    <a:pt x="92" y="22"/>
                  </a:lnTo>
                  <a:lnTo>
                    <a:pt x="94" y="30"/>
                  </a:lnTo>
                  <a:lnTo>
                    <a:pt x="96" y="37"/>
                  </a:lnTo>
                  <a:lnTo>
                    <a:pt x="96" y="37"/>
                  </a:lnTo>
                  <a:lnTo>
                    <a:pt x="94" y="48"/>
                  </a:lnTo>
                  <a:lnTo>
                    <a:pt x="89" y="60"/>
                  </a:lnTo>
                  <a:lnTo>
                    <a:pt x="81" y="67"/>
                  </a:lnTo>
                  <a:lnTo>
                    <a:pt x="70" y="75"/>
                  </a:lnTo>
                  <a:lnTo>
                    <a:pt x="70" y="75"/>
                  </a:lnTo>
                  <a:lnTo>
                    <a:pt x="59" y="78"/>
                  </a:lnTo>
                  <a:lnTo>
                    <a:pt x="44" y="80"/>
                  </a:lnTo>
                  <a:lnTo>
                    <a:pt x="44" y="80"/>
                  </a:lnTo>
                  <a:close/>
                  <a:moveTo>
                    <a:pt x="23" y="15"/>
                  </a:moveTo>
                  <a:lnTo>
                    <a:pt x="23" y="15"/>
                  </a:lnTo>
                  <a:lnTo>
                    <a:pt x="17" y="22"/>
                  </a:lnTo>
                  <a:lnTo>
                    <a:pt x="14" y="28"/>
                  </a:lnTo>
                  <a:lnTo>
                    <a:pt x="12" y="35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8"/>
                  </a:lnTo>
                  <a:lnTo>
                    <a:pt x="14" y="52"/>
                  </a:lnTo>
                  <a:lnTo>
                    <a:pt x="15" y="56"/>
                  </a:lnTo>
                  <a:lnTo>
                    <a:pt x="19" y="58"/>
                  </a:lnTo>
                  <a:lnTo>
                    <a:pt x="19" y="58"/>
                  </a:lnTo>
                  <a:lnTo>
                    <a:pt x="21" y="56"/>
                  </a:lnTo>
                  <a:lnTo>
                    <a:pt x="27" y="52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44" y="20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32" y="7"/>
                  </a:lnTo>
                  <a:lnTo>
                    <a:pt x="23" y="15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830263" y="3574257"/>
              <a:ext cx="150813" cy="157163"/>
            </a:xfrm>
            <a:custGeom>
              <a:avLst/>
              <a:gdLst/>
              <a:ahLst/>
              <a:cxnLst/>
              <a:rect l="l" t="t" r="r" b="b"/>
              <a:pathLst>
                <a:path w="95" h="99" extrusionOk="0">
                  <a:moveTo>
                    <a:pt x="11" y="30"/>
                  </a:moveTo>
                  <a:lnTo>
                    <a:pt x="11" y="30"/>
                  </a:lnTo>
                  <a:lnTo>
                    <a:pt x="30" y="22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52" y="9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3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6" y="1"/>
                  </a:lnTo>
                  <a:lnTo>
                    <a:pt x="64" y="3"/>
                  </a:lnTo>
                  <a:lnTo>
                    <a:pt x="64" y="3"/>
                  </a:lnTo>
                  <a:lnTo>
                    <a:pt x="67" y="7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69" y="13"/>
                  </a:lnTo>
                  <a:lnTo>
                    <a:pt x="65" y="16"/>
                  </a:lnTo>
                  <a:lnTo>
                    <a:pt x="65" y="16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8" y="28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8" y="33"/>
                  </a:lnTo>
                  <a:lnTo>
                    <a:pt x="58" y="33"/>
                  </a:lnTo>
                  <a:lnTo>
                    <a:pt x="58" y="39"/>
                  </a:lnTo>
                  <a:lnTo>
                    <a:pt x="58" y="39"/>
                  </a:lnTo>
                  <a:lnTo>
                    <a:pt x="75" y="37"/>
                  </a:lnTo>
                  <a:lnTo>
                    <a:pt x="79" y="35"/>
                  </a:lnTo>
                  <a:lnTo>
                    <a:pt x="79" y="35"/>
                  </a:lnTo>
                  <a:lnTo>
                    <a:pt x="82" y="35"/>
                  </a:lnTo>
                  <a:lnTo>
                    <a:pt x="82" y="35"/>
                  </a:lnTo>
                  <a:lnTo>
                    <a:pt x="86" y="37"/>
                  </a:lnTo>
                  <a:lnTo>
                    <a:pt x="92" y="39"/>
                  </a:lnTo>
                  <a:lnTo>
                    <a:pt x="92" y="39"/>
                  </a:lnTo>
                  <a:lnTo>
                    <a:pt x="94" y="41"/>
                  </a:lnTo>
                  <a:lnTo>
                    <a:pt x="95" y="44"/>
                  </a:lnTo>
                  <a:lnTo>
                    <a:pt x="95" y="44"/>
                  </a:lnTo>
                  <a:lnTo>
                    <a:pt x="94" y="46"/>
                  </a:lnTo>
                  <a:lnTo>
                    <a:pt x="90" y="46"/>
                  </a:lnTo>
                  <a:lnTo>
                    <a:pt x="90" y="46"/>
                  </a:lnTo>
                  <a:lnTo>
                    <a:pt x="86" y="46"/>
                  </a:lnTo>
                  <a:lnTo>
                    <a:pt x="86" y="46"/>
                  </a:lnTo>
                  <a:lnTo>
                    <a:pt x="69" y="46"/>
                  </a:lnTo>
                  <a:lnTo>
                    <a:pt x="69" y="46"/>
                  </a:lnTo>
                  <a:lnTo>
                    <a:pt x="56" y="46"/>
                  </a:lnTo>
                  <a:lnTo>
                    <a:pt x="56" y="46"/>
                  </a:lnTo>
                  <a:lnTo>
                    <a:pt x="52" y="65"/>
                  </a:lnTo>
                  <a:lnTo>
                    <a:pt x="49" y="74"/>
                  </a:lnTo>
                  <a:lnTo>
                    <a:pt x="45" y="82"/>
                  </a:lnTo>
                  <a:lnTo>
                    <a:pt x="45" y="82"/>
                  </a:lnTo>
                  <a:lnTo>
                    <a:pt x="36" y="91"/>
                  </a:lnTo>
                  <a:lnTo>
                    <a:pt x="22" y="99"/>
                  </a:lnTo>
                  <a:lnTo>
                    <a:pt x="22" y="99"/>
                  </a:lnTo>
                  <a:lnTo>
                    <a:pt x="22" y="99"/>
                  </a:lnTo>
                  <a:lnTo>
                    <a:pt x="32" y="89"/>
                  </a:lnTo>
                  <a:lnTo>
                    <a:pt x="37" y="76"/>
                  </a:lnTo>
                  <a:lnTo>
                    <a:pt x="37" y="76"/>
                  </a:lnTo>
                  <a:lnTo>
                    <a:pt x="43" y="63"/>
                  </a:lnTo>
                  <a:lnTo>
                    <a:pt x="45" y="46"/>
                  </a:lnTo>
                  <a:lnTo>
                    <a:pt x="45" y="46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17" y="54"/>
                  </a:lnTo>
                  <a:lnTo>
                    <a:pt x="17" y="54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9" y="54"/>
                  </a:lnTo>
                  <a:lnTo>
                    <a:pt x="6" y="50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6" y="44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28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26" y="28"/>
                  </a:lnTo>
                  <a:lnTo>
                    <a:pt x="11" y="30"/>
                  </a:lnTo>
                  <a:lnTo>
                    <a:pt x="11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1013890" y="3629820"/>
              <a:ext cx="122238" cy="88900"/>
            </a:xfrm>
            <a:custGeom>
              <a:avLst/>
              <a:gdLst/>
              <a:ahLst/>
              <a:cxnLst/>
              <a:rect l="l" t="t" r="r" b="b"/>
              <a:pathLst>
                <a:path w="77" h="56" extrusionOk="0">
                  <a:moveTo>
                    <a:pt x="11" y="4"/>
                  </a:moveTo>
                  <a:lnTo>
                    <a:pt x="11" y="4"/>
                  </a:lnTo>
                  <a:lnTo>
                    <a:pt x="17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32" y="8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60" y="2"/>
                  </a:lnTo>
                  <a:lnTo>
                    <a:pt x="62" y="4"/>
                  </a:lnTo>
                  <a:lnTo>
                    <a:pt x="63" y="6"/>
                  </a:lnTo>
                  <a:lnTo>
                    <a:pt x="63" y="6"/>
                  </a:lnTo>
                  <a:lnTo>
                    <a:pt x="62" y="9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43" y="17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23"/>
                  </a:lnTo>
                  <a:lnTo>
                    <a:pt x="45" y="23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56" y="41"/>
                  </a:lnTo>
                  <a:lnTo>
                    <a:pt x="56" y="41"/>
                  </a:lnTo>
                  <a:lnTo>
                    <a:pt x="65" y="39"/>
                  </a:lnTo>
                  <a:lnTo>
                    <a:pt x="65" y="39"/>
                  </a:lnTo>
                  <a:lnTo>
                    <a:pt x="67" y="39"/>
                  </a:lnTo>
                  <a:lnTo>
                    <a:pt x="67" y="39"/>
                  </a:lnTo>
                  <a:lnTo>
                    <a:pt x="75" y="43"/>
                  </a:lnTo>
                  <a:lnTo>
                    <a:pt x="75" y="43"/>
                  </a:lnTo>
                  <a:lnTo>
                    <a:pt x="77" y="45"/>
                  </a:lnTo>
                  <a:lnTo>
                    <a:pt x="77" y="47"/>
                  </a:lnTo>
                  <a:lnTo>
                    <a:pt x="77" y="47"/>
                  </a:lnTo>
                  <a:lnTo>
                    <a:pt x="77" y="51"/>
                  </a:lnTo>
                  <a:lnTo>
                    <a:pt x="73" y="51"/>
                  </a:lnTo>
                  <a:lnTo>
                    <a:pt x="73" y="51"/>
                  </a:lnTo>
                  <a:lnTo>
                    <a:pt x="69" y="51"/>
                  </a:lnTo>
                  <a:lnTo>
                    <a:pt x="69" y="51"/>
                  </a:lnTo>
                  <a:lnTo>
                    <a:pt x="58" y="49"/>
                  </a:lnTo>
                  <a:lnTo>
                    <a:pt x="47" y="49"/>
                  </a:lnTo>
                  <a:lnTo>
                    <a:pt x="47" y="49"/>
                  </a:lnTo>
                  <a:lnTo>
                    <a:pt x="28" y="51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1" y="56"/>
                  </a:lnTo>
                  <a:lnTo>
                    <a:pt x="11" y="56"/>
                  </a:lnTo>
                  <a:lnTo>
                    <a:pt x="7" y="54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3" y="45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20" y="45"/>
                  </a:lnTo>
                  <a:lnTo>
                    <a:pt x="20" y="45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3" y="28"/>
                  </a:lnTo>
                  <a:lnTo>
                    <a:pt x="33" y="28"/>
                  </a:lnTo>
                  <a:lnTo>
                    <a:pt x="32" y="19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2" y="13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3" y="9"/>
                  </a:lnTo>
                  <a:lnTo>
                    <a:pt x="11" y="4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5"/>
            <p:cNvSpPr/>
            <p:nvPr/>
          </p:nvSpPr>
          <p:spPr>
            <a:xfrm>
              <a:off x="1198040" y="3621882"/>
              <a:ext cx="104775" cy="103188"/>
            </a:xfrm>
            <a:custGeom>
              <a:avLst/>
              <a:gdLst/>
              <a:ahLst/>
              <a:cxnLst/>
              <a:rect l="l" t="t" r="r" b="b"/>
              <a:pathLst>
                <a:path w="66" h="65" extrusionOk="0">
                  <a:moveTo>
                    <a:pt x="0" y="5"/>
                  </a:moveTo>
                  <a:lnTo>
                    <a:pt x="0" y="5"/>
                  </a:lnTo>
                  <a:lnTo>
                    <a:pt x="9" y="9"/>
                  </a:lnTo>
                  <a:lnTo>
                    <a:pt x="15" y="13"/>
                  </a:lnTo>
                  <a:lnTo>
                    <a:pt x="19" y="16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7" y="26"/>
                  </a:lnTo>
                  <a:lnTo>
                    <a:pt x="15" y="28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1" y="28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6" y="14"/>
                  </a:lnTo>
                  <a:lnTo>
                    <a:pt x="0" y="5"/>
                  </a:lnTo>
                  <a:lnTo>
                    <a:pt x="0" y="5"/>
                  </a:lnTo>
                  <a:close/>
                  <a:moveTo>
                    <a:pt x="13" y="65"/>
                  </a:moveTo>
                  <a:lnTo>
                    <a:pt x="13" y="65"/>
                  </a:lnTo>
                  <a:lnTo>
                    <a:pt x="28" y="50"/>
                  </a:lnTo>
                  <a:lnTo>
                    <a:pt x="43" y="31"/>
                  </a:lnTo>
                  <a:lnTo>
                    <a:pt x="43" y="31"/>
                  </a:lnTo>
                  <a:lnTo>
                    <a:pt x="51" y="16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1" y="3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6" y="1"/>
                  </a:lnTo>
                  <a:lnTo>
                    <a:pt x="62" y="5"/>
                  </a:lnTo>
                  <a:lnTo>
                    <a:pt x="62" y="5"/>
                  </a:lnTo>
                  <a:lnTo>
                    <a:pt x="66" y="7"/>
                  </a:lnTo>
                  <a:lnTo>
                    <a:pt x="66" y="9"/>
                  </a:lnTo>
                  <a:lnTo>
                    <a:pt x="66" y="9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47" y="39"/>
                  </a:lnTo>
                  <a:lnTo>
                    <a:pt x="41" y="46"/>
                  </a:lnTo>
                  <a:lnTo>
                    <a:pt x="34" y="54"/>
                  </a:lnTo>
                  <a:lnTo>
                    <a:pt x="34" y="54"/>
                  </a:lnTo>
                  <a:lnTo>
                    <a:pt x="24" y="59"/>
                  </a:lnTo>
                  <a:lnTo>
                    <a:pt x="13" y="65"/>
                  </a:lnTo>
                  <a:lnTo>
                    <a:pt x="13" y="65"/>
                  </a:lnTo>
                  <a:close/>
                  <a:moveTo>
                    <a:pt x="21" y="0"/>
                  </a:moveTo>
                  <a:lnTo>
                    <a:pt x="21" y="0"/>
                  </a:lnTo>
                  <a:lnTo>
                    <a:pt x="28" y="3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7" y="11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6" y="20"/>
                  </a:lnTo>
                  <a:lnTo>
                    <a:pt x="34" y="22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4" y="7"/>
                  </a:lnTo>
                  <a:lnTo>
                    <a:pt x="21" y="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1364727" y="3575845"/>
              <a:ext cx="125413" cy="152400"/>
            </a:xfrm>
            <a:custGeom>
              <a:avLst/>
              <a:gdLst/>
              <a:ahLst/>
              <a:cxnLst/>
              <a:rect l="l" t="t" r="r" b="b"/>
              <a:pathLst>
                <a:path w="79" h="96" extrusionOk="0">
                  <a:moveTo>
                    <a:pt x="0" y="55"/>
                  </a:moveTo>
                  <a:lnTo>
                    <a:pt x="0" y="55"/>
                  </a:lnTo>
                  <a:lnTo>
                    <a:pt x="15" y="40"/>
                  </a:lnTo>
                  <a:lnTo>
                    <a:pt x="28" y="19"/>
                  </a:lnTo>
                  <a:lnTo>
                    <a:pt x="28" y="19"/>
                  </a:lnTo>
                  <a:lnTo>
                    <a:pt x="32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7" y="2"/>
                  </a:lnTo>
                  <a:lnTo>
                    <a:pt x="45" y="6"/>
                  </a:lnTo>
                  <a:lnTo>
                    <a:pt x="45" y="6"/>
                  </a:lnTo>
                  <a:lnTo>
                    <a:pt x="47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7" y="14"/>
                  </a:lnTo>
                  <a:lnTo>
                    <a:pt x="45" y="17"/>
                  </a:lnTo>
                  <a:lnTo>
                    <a:pt x="45" y="17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56" y="19"/>
                  </a:lnTo>
                  <a:lnTo>
                    <a:pt x="56" y="19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71" y="17"/>
                  </a:lnTo>
                  <a:lnTo>
                    <a:pt x="75" y="21"/>
                  </a:lnTo>
                  <a:lnTo>
                    <a:pt x="75" y="21"/>
                  </a:lnTo>
                  <a:lnTo>
                    <a:pt x="79" y="25"/>
                  </a:lnTo>
                  <a:lnTo>
                    <a:pt x="79" y="29"/>
                  </a:lnTo>
                  <a:lnTo>
                    <a:pt x="79" y="29"/>
                  </a:lnTo>
                  <a:lnTo>
                    <a:pt x="77" y="32"/>
                  </a:lnTo>
                  <a:lnTo>
                    <a:pt x="77" y="32"/>
                  </a:lnTo>
                  <a:lnTo>
                    <a:pt x="75" y="34"/>
                  </a:lnTo>
                  <a:lnTo>
                    <a:pt x="71" y="38"/>
                  </a:lnTo>
                  <a:lnTo>
                    <a:pt x="71" y="38"/>
                  </a:lnTo>
                  <a:lnTo>
                    <a:pt x="62" y="55"/>
                  </a:lnTo>
                  <a:lnTo>
                    <a:pt x="52" y="66"/>
                  </a:lnTo>
                  <a:lnTo>
                    <a:pt x="52" y="66"/>
                  </a:lnTo>
                  <a:lnTo>
                    <a:pt x="41" y="75"/>
                  </a:lnTo>
                  <a:lnTo>
                    <a:pt x="28" y="85"/>
                  </a:lnTo>
                  <a:lnTo>
                    <a:pt x="17" y="90"/>
                  </a:lnTo>
                  <a:lnTo>
                    <a:pt x="2" y="9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37" y="66"/>
                  </a:lnTo>
                  <a:lnTo>
                    <a:pt x="52" y="47"/>
                  </a:lnTo>
                  <a:lnTo>
                    <a:pt x="52" y="47"/>
                  </a:lnTo>
                  <a:lnTo>
                    <a:pt x="62" y="27"/>
                  </a:lnTo>
                  <a:lnTo>
                    <a:pt x="62" y="27"/>
                  </a:lnTo>
                  <a:lnTo>
                    <a:pt x="64" y="27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2" y="25"/>
                  </a:lnTo>
                  <a:lnTo>
                    <a:pt x="62" y="25"/>
                  </a:lnTo>
                  <a:lnTo>
                    <a:pt x="62" y="25"/>
                  </a:lnTo>
                  <a:lnTo>
                    <a:pt x="60" y="25"/>
                  </a:lnTo>
                  <a:lnTo>
                    <a:pt x="60" y="25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3" y="27"/>
                  </a:lnTo>
                  <a:lnTo>
                    <a:pt x="39" y="25"/>
                  </a:lnTo>
                  <a:lnTo>
                    <a:pt x="39" y="25"/>
                  </a:lnTo>
                  <a:lnTo>
                    <a:pt x="30" y="34"/>
                  </a:lnTo>
                  <a:lnTo>
                    <a:pt x="20" y="43"/>
                  </a:lnTo>
                  <a:lnTo>
                    <a:pt x="11" y="51"/>
                  </a:lnTo>
                  <a:lnTo>
                    <a:pt x="0" y="5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5"/>
            <p:cNvSpPr/>
            <p:nvPr/>
          </p:nvSpPr>
          <p:spPr>
            <a:xfrm>
              <a:off x="1538288" y="3564732"/>
              <a:ext cx="166688" cy="169863"/>
            </a:xfrm>
            <a:custGeom>
              <a:avLst/>
              <a:gdLst/>
              <a:ahLst/>
              <a:cxnLst/>
              <a:rect l="l" t="t" r="r" b="b"/>
              <a:pathLst>
                <a:path w="105" h="107" extrusionOk="0">
                  <a:moveTo>
                    <a:pt x="26" y="65"/>
                  </a:moveTo>
                  <a:lnTo>
                    <a:pt x="26" y="65"/>
                  </a:lnTo>
                  <a:lnTo>
                    <a:pt x="39" y="62"/>
                  </a:lnTo>
                  <a:lnTo>
                    <a:pt x="39" y="62"/>
                  </a:lnTo>
                  <a:lnTo>
                    <a:pt x="39" y="62"/>
                  </a:lnTo>
                  <a:lnTo>
                    <a:pt x="24" y="73"/>
                  </a:lnTo>
                  <a:lnTo>
                    <a:pt x="9" y="84"/>
                  </a:lnTo>
                  <a:lnTo>
                    <a:pt x="9" y="84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4" y="86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3" y="69"/>
                  </a:lnTo>
                  <a:lnTo>
                    <a:pt x="13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9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39" y="19"/>
                  </a:lnTo>
                  <a:lnTo>
                    <a:pt x="26" y="19"/>
                  </a:lnTo>
                  <a:lnTo>
                    <a:pt x="26" y="65"/>
                  </a:lnTo>
                  <a:close/>
                  <a:moveTo>
                    <a:pt x="21" y="105"/>
                  </a:moveTo>
                  <a:lnTo>
                    <a:pt x="21" y="105"/>
                  </a:lnTo>
                  <a:lnTo>
                    <a:pt x="32" y="99"/>
                  </a:lnTo>
                  <a:lnTo>
                    <a:pt x="41" y="94"/>
                  </a:lnTo>
                  <a:lnTo>
                    <a:pt x="41" y="94"/>
                  </a:lnTo>
                  <a:lnTo>
                    <a:pt x="51" y="84"/>
                  </a:lnTo>
                  <a:lnTo>
                    <a:pt x="51" y="84"/>
                  </a:lnTo>
                  <a:lnTo>
                    <a:pt x="45" y="84"/>
                  </a:lnTo>
                  <a:lnTo>
                    <a:pt x="45" y="84"/>
                  </a:lnTo>
                  <a:lnTo>
                    <a:pt x="43" y="84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54" y="26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62" y="11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37" y="13"/>
                  </a:lnTo>
                  <a:lnTo>
                    <a:pt x="36" y="9"/>
                  </a:lnTo>
                  <a:lnTo>
                    <a:pt x="36" y="9"/>
                  </a:lnTo>
                  <a:lnTo>
                    <a:pt x="45" y="9"/>
                  </a:lnTo>
                  <a:lnTo>
                    <a:pt x="84" y="9"/>
                  </a:lnTo>
                  <a:lnTo>
                    <a:pt x="84" y="9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105" y="9"/>
                  </a:lnTo>
                  <a:lnTo>
                    <a:pt x="105" y="11"/>
                  </a:lnTo>
                  <a:lnTo>
                    <a:pt x="105" y="11"/>
                  </a:lnTo>
                  <a:lnTo>
                    <a:pt x="103" y="11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64" y="26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90" y="21"/>
                  </a:lnTo>
                  <a:lnTo>
                    <a:pt x="90" y="21"/>
                  </a:lnTo>
                  <a:lnTo>
                    <a:pt x="99" y="28"/>
                  </a:lnTo>
                  <a:lnTo>
                    <a:pt x="99" y="28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96" y="32"/>
                  </a:lnTo>
                  <a:lnTo>
                    <a:pt x="96" y="32"/>
                  </a:lnTo>
                  <a:lnTo>
                    <a:pt x="96" y="80"/>
                  </a:lnTo>
                  <a:lnTo>
                    <a:pt x="96" y="80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4" y="84"/>
                  </a:lnTo>
                  <a:lnTo>
                    <a:pt x="88" y="84"/>
                  </a:lnTo>
                  <a:lnTo>
                    <a:pt x="88" y="84"/>
                  </a:lnTo>
                  <a:lnTo>
                    <a:pt x="84" y="84"/>
                  </a:lnTo>
                  <a:lnTo>
                    <a:pt x="84" y="82"/>
                  </a:lnTo>
                  <a:lnTo>
                    <a:pt x="84" y="80"/>
                  </a:lnTo>
                  <a:lnTo>
                    <a:pt x="54" y="80"/>
                  </a:lnTo>
                  <a:lnTo>
                    <a:pt x="54" y="82"/>
                  </a:lnTo>
                  <a:lnTo>
                    <a:pt x="5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66" y="90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66" y="92"/>
                  </a:lnTo>
                  <a:lnTo>
                    <a:pt x="62" y="92"/>
                  </a:lnTo>
                  <a:lnTo>
                    <a:pt x="62" y="92"/>
                  </a:lnTo>
                  <a:lnTo>
                    <a:pt x="43" y="101"/>
                  </a:lnTo>
                  <a:lnTo>
                    <a:pt x="21" y="105"/>
                  </a:lnTo>
                  <a:lnTo>
                    <a:pt x="21" y="105"/>
                  </a:lnTo>
                  <a:close/>
                  <a:moveTo>
                    <a:pt x="84" y="43"/>
                  </a:moveTo>
                  <a:lnTo>
                    <a:pt x="84" y="30"/>
                  </a:lnTo>
                  <a:lnTo>
                    <a:pt x="54" y="30"/>
                  </a:lnTo>
                  <a:lnTo>
                    <a:pt x="54" y="43"/>
                  </a:lnTo>
                  <a:lnTo>
                    <a:pt x="84" y="43"/>
                  </a:lnTo>
                  <a:close/>
                  <a:moveTo>
                    <a:pt x="54" y="45"/>
                  </a:moveTo>
                  <a:lnTo>
                    <a:pt x="54" y="60"/>
                  </a:lnTo>
                  <a:lnTo>
                    <a:pt x="84" y="60"/>
                  </a:lnTo>
                  <a:lnTo>
                    <a:pt x="84" y="45"/>
                  </a:lnTo>
                  <a:lnTo>
                    <a:pt x="54" y="45"/>
                  </a:lnTo>
                  <a:close/>
                  <a:moveTo>
                    <a:pt x="54" y="62"/>
                  </a:moveTo>
                  <a:lnTo>
                    <a:pt x="54" y="79"/>
                  </a:lnTo>
                  <a:lnTo>
                    <a:pt x="84" y="79"/>
                  </a:lnTo>
                  <a:lnTo>
                    <a:pt x="84" y="62"/>
                  </a:lnTo>
                  <a:lnTo>
                    <a:pt x="54" y="62"/>
                  </a:lnTo>
                  <a:close/>
                  <a:moveTo>
                    <a:pt x="71" y="84"/>
                  </a:moveTo>
                  <a:lnTo>
                    <a:pt x="71" y="84"/>
                  </a:lnTo>
                  <a:lnTo>
                    <a:pt x="88" y="88"/>
                  </a:lnTo>
                  <a:lnTo>
                    <a:pt x="88" y="88"/>
                  </a:lnTo>
                  <a:lnTo>
                    <a:pt x="96" y="90"/>
                  </a:lnTo>
                  <a:lnTo>
                    <a:pt x="99" y="92"/>
                  </a:lnTo>
                  <a:lnTo>
                    <a:pt x="101" y="94"/>
                  </a:lnTo>
                  <a:lnTo>
                    <a:pt x="103" y="97"/>
                  </a:lnTo>
                  <a:lnTo>
                    <a:pt x="103" y="97"/>
                  </a:lnTo>
                  <a:lnTo>
                    <a:pt x="101" y="105"/>
                  </a:lnTo>
                  <a:lnTo>
                    <a:pt x="99" y="105"/>
                  </a:lnTo>
                  <a:lnTo>
                    <a:pt x="97" y="107"/>
                  </a:lnTo>
                  <a:lnTo>
                    <a:pt x="97" y="107"/>
                  </a:lnTo>
                  <a:lnTo>
                    <a:pt x="94" y="105"/>
                  </a:lnTo>
                  <a:lnTo>
                    <a:pt x="94" y="105"/>
                  </a:lnTo>
                  <a:lnTo>
                    <a:pt x="82" y="94"/>
                  </a:lnTo>
                  <a:lnTo>
                    <a:pt x="71" y="86"/>
                  </a:lnTo>
                  <a:lnTo>
                    <a:pt x="71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5"/>
            <p:cNvSpPr/>
            <p:nvPr/>
          </p:nvSpPr>
          <p:spPr>
            <a:xfrm>
              <a:off x="1738313" y="3571082"/>
              <a:ext cx="127000" cy="160338"/>
            </a:xfrm>
            <a:custGeom>
              <a:avLst/>
              <a:gdLst/>
              <a:ahLst/>
              <a:cxnLst/>
              <a:rect l="l" t="t" r="r" b="b"/>
              <a:pathLst>
                <a:path w="80" h="101" extrusionOk="0">
                  <a:moveTo>
                    <a:pt x="15" y="97"/>
                  </a:moveTo>
                  <a:lnTo>
                    <a:pt x="15" y="97"/>
                  </a:lnTo>
                  <a:lnTo>
                    <a:pt x="13" y="99"/>
                  </a:lnTo>
                  <a:lnTo>
                    <a:pt x="13" y="99"/>
                  </a:lnTo>
                  <a:lnTo>
                    <a:pt x="5" y="101"/>
                  </a:lnTo>
                  <a:lnTo>
                    <a:pt x="5" y="101"/>
                  </a:lnTo>
                  <a:lnTo>
                    <a:pt x="1" y="101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0"/>
                  </a:lnTo>
                  <a:lnTo>
                    <a:pt x="1" y="0"/>
                  </a:lnTo>
                  <a:lnTo>
                    <a:pt x="16" y="7"/>
                  </a:lnTo>
                  <a:lnTo>
                    <a:pt x="61" y="7"/>
                  </a:lnTo>
                  <a:lnTo>
                    <a:pt x="61" y="7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78" y="7"/>
                  </a:lnTo>
                  <a:lnTo>
                    <a:pt x="78" y="7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78" y="11"/>
                  </a:lnTo>
                  <a:lnTo>
                    <a:pt x="74" y="13"/>
                  </a:lnTo>
                  <a:lnTo>
                    <a:pt x="74" y="13"/>
                  </a:lnTo>
                  <a:lnTo>
                    <a:pt x="76" y="97"/>
                  </a:lnTo>
                  <a:lnTo>
                    <a:pt x="76" y="97"/>
                  </a:lnTo>
                  <a:lnTo>
                    <a:pt x="76" y="97"/>
                  </a:lnTo>
                  <a:lnTo>
                    <a:pt x="74" y="101"/>
                  </a:lnTo>
                  <a:lnTo>
                    <a:pt x="74" y="101"/>
                  </a:lnTo>
                  <a:lnTo>
                    <a:pt x="67" y="101"/>
                  </a:lnTo>
                  <a:lnTo>
                    <a:pt x="67" y="101"/>
                  </a:lnTo>
                  <a:lnTo>
                    <a:pt x="63" y="101"/>
                  </a:lnTo>
                  <a:lnTo>
                    <a:pt x="61" y="99"/>
                  </a:lnTo>
                  <a:lnTo>
                    <a:pt x="61" y="93"/>
                  </a:lnTo>
                  <a:lnTo>
                    <a:pt x="15" y="93"/>
                  </a:lnTo>
                  <a:lnTo>
                    <a:pt x="15" y="97"/>
                  </a:lnTo>
                  <a:close/>
                  <a:moveTo>
                    <a:pt x="61" y="9"/>
                  </a:moveTo>
                  <a:lnTo>
                    <a:pt x="15" y="9"/>
                  </a:lnTo>
                  <a:lnTo>
                    <a:pt x="15" y="33"/>
                  </a:lnTo>
                  <a:lnTo>
                    <a:pt x="61" y="33"/>
                  </a:lnTo>
                  <a:lnTo>
                    <a:pt x="61" y="9"/>
                  </a:lnTo>
                  <a:close/>
                  <a:moveTo>
                    <a:pt x="15" y="35"/>
                  </a:moveTo>
                  <a:lnTo>
                    <a:pt x="15" y="60"/>
                  </a:lnTo>
                  <a:lnTo>
                    <a:pt x="61" y="60"/>
                  </a:lnTo>
                  <a:lnTo>
                    <a:pt x="61" y="35"/>
                  </a:lnTo>
                  <a:lnTo>
                    <a:pt x="15" y="35"/>
                  </a:lnTo>
                  <a:close/>
                  <a:moveTo>
                    <a:pt x="15" y="63"/>
                  </a:moveTo>
                  <a:lnTo>
                    <a:pt x="15" y="90"/>
                  </a:lnTo>
                  <a:lnTo>
                    <a:pt x="61" y="90"/>
                  </a:lnTo>
                  <a:lnTo>
                    <a:pt x="61" y="63"/>
                  </a:lnTo>
                  <a:lnTo>
                    <a:pt x="15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5"/>
            <p:cNvSpPr/>
            <p:nvPr/>
          </p:nvSpPr>
          <p:spPr>
            <a:xfrm>
              <a:off x="1912938" y="3579020"/>
              <a:ext cx="133350" cy="139700"/>
            </a:xfrm>
            <a:custGeom>
              <a:avLst/>
              <a:gdLst/>
              <a:ahLst/>
              <a:cxnLst/>
              <a:rect l="l" t="t" r="r" b="b"/>
              <a:pathLst>
                <a:path w="84" h="88" extrusionOk="0">
                  <a:moveTo>
                    <a:pt x="23" y="45"/>
                  </a:moveTo>
                  <a:lnTo>
                    <a:pt x="23" y="45"/>
                  </a:lnTo>
                  <a:lnTo>
                    <a:pt x="17" y="66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17" y="81"/>
                  </a:lnTo>
                  <a:lnTo>
                    <a:pt x="17" y="81"/>
                  </a:lnTo>
                  <a:lnTo>
                    <a:pt x="17" y="81"/>
                  </a:lnTo>
                  <a:lnTo>
                    <a:pt x="15" y="86"/>
                  </a:lnTo>
                  <a:lnTo>
                    <a:pt x="15" y="86"/>
                  </a:lnTo>
                  <a:lnTo>
                    <a:pt x="13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6" y="88"/>
                  </a:lnTo>
                  <a:lnTo>
                    <a:pt x="4" y="83"/>
                  </a:lnTo>
                  <a:lnTo>
                    <a:pt x="4" y="83"/>
                  </a:lnTo>
                  <a:lnTo>
                    <a:pt x="0" y="71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4" y="25"/>
                  </a:lnTo>
                  <a:lnTo>
                    <a:pt x="4" y="25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2" y="0"/>
                  </a:lnTo>
                  <a:lnTo>
                    <a:pt x="2" y="0"/>
                  </a:lnTo>
                  <a:lnTo>
                    <a:pt x="8" y="2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7" y="13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9" y="41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9" y="68"/>
                  </a:lnTo>
                  <a:lnTo>
                    <a:pt x="9" y="6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21" y="43"/>
                  </a:lnTo>
                  <a:lnTo>
                    <a:pt x="23" y="45"/>
                  </a:lnTo>
                  <a:close/>
                  <a:moveTo>
                    <a:pt x="34" y="51"/>
                  </a:moveTo>
                  <a:lnTo>
                    <a:pt x="34" y="51"/>
                  </a:lnTo>
                  <a:lnTo>
                    <a:pt x="34" y="55"/>
                  </a:lnTo>
                  <a:lnTo>
                    <a:pt x="34" y="55"/>
                  </a:lnTo>
                  <a:lnTo>
                    <a:pt x="36" y="62"/>
                  </a:lnTo>
                  <a:lnTo>
                    <a:pt x="39" y="68"/>
                  </a:lnTo>
                  <a:lnTo>
                    <a:pt x="39" y="68"/>
                  </a:lnTo>
                  <a:lnTo>
                    <a:pt x="47" y="71"/>
                  </a:lnTo>
                  <a:lnTo>
                    <a:pt x="56" y="71"/>
                  </a:lnTo>
                  <a:lnTo>
                    <a:pt x="56" y="71"/>
                  </a:lnTo>
                  <a:lnTo>
                    <a:pt x="66" y="71"/>
                  </a:lnTo>
                  <a:lnTo>
                    <a:pt x="66" y="71"/>
                  </a:lnTo>
                  <a:lnTo>
                    <a:pt x="73" y="70"/>
                  </a:lnTo>
                  <a:lnTo>
                    <a:pt x="73" y="70"/>
                  </a:lnTo>
                  <a:lnTo>
                    <a:pt x="75" y="70"/>
                  </a:lnTo>
                  <a:lnTo>
                    <a:pt x="75" y="70"/>
                  </a:lnTo>
                  <a:lnTo>
                    <a:pt x="79" y="70"/>
                  </a:lnTo>
                  <a:lnTo>
                    <a:pt x="83" y="73"/>
                  </a:lnTo>
                  <a:lnTo>
                    <a:pt x="83" y="73"/>
                  </a:lnTo>
                  <a:lnTo>
                    <a:pt x="84" y="75"/>
                  </a:lnTo>
                  <a:lnTo>
                    <a:pt x="84" y="77"/>
                  </a:lnTo>
                  <a:lnTo>
                    <a:pt x="84" y="77"/>
                  </a:lnTo>
                  <a:lnTo>
                    <a:pt x="84" y="81"/>
                  </a:lnTo>
                  <a:lnTo>
                    <a:pt x="81" y="83"/>
                  </a:lnTo>
                  <a:lnTo>
                    <a:pt x="66" y="85"/>
                  </a:lnTo>
                  <a:lnTo>
                    <a:pt x="66" y="85"/>
                  </a:lnTo>
                  <a:lnTo>
                    <a:pt x="51" y="83"/>
                  </a:lnTo>
                  <a:lnTo>
                    <a:pt x="39" y="79"/>
                  </a:lnTo>
                  <a:lnTo>
                    <a:pt x="36" y="75"/>
                  </a:lnTo>
                  <a:lnTo>
                    <a:pt x="34" y="71"/>
                  </a:lnTo>
                  <a:lnTo>
                    <a:pt x="32" y="68"/>
                  </a:lnTo>
                  <a:lnTo>
                    <a:pt x="32" y="62"/>
                  </a:lnTo>
                  <a:lnTo>
                    <a:pt x="32" y="62"/>
                  </a:lnTo>
                  <a:lnTo>
                    <a:pt x="34" y="49"/>
                  </a:lnTo>
                  <a:lnTo>
                    <a:pt x="34" y="51"/>
                  </a:lnTo>
                  <a:close/>
                  <a:moveTo>
                    <a:pt x="34" y="15"/>
                  </a:moveTo>
                  <a:lnTo>
                    <a:pt x="34" y="15"/>
                  </a:lnTo>
                  <a:lnTo>
                    <a:pt x="38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56" y="15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9" y="12"/>
                  </a:lnTo>
                  <a:lnTo>
                    <a:pt x="69" y="12"/>
                  </a:lnTo>
                  <a:lnTo>
                    <a:pt x="73" y="12"/>
                  </a:lnTo>
                  <a:lnTo>
                    <a:pt x="77" y="13"/>
                  </a:lnTo>
                  <a:lnTo>
                    <a:pt x="79" y="17"/>
                  </a:lnTo>
                  <a:lnTo>
                    <a:pt x="81" y="19"/>
                  </a:lnTo>
                  <a:lnTo>
                    <a:pt x="81" y="19"/>
                  </a:lnTo>
                  <a:lnTo>
                    <a:pt x="79" y="23"/>
                  </a:lnTo>
                  <a:lnTo>
                    <a:pt x="73" y="23"/>
                  </a:lnTo>
                  <a:lnTo>
                    <a:pt x="73" y="23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51" y="30"/>
                  </a:lnTo>
                  <a:lnTo>
                    <a:pt x="43" y="34"/>
                  </a:lnTo>
                  <a:lnTo>
                    <a:pt x="41" y="34"/>
                  </a:lnTo>
                  <a:lnTo>
                    <a:pt x="41" y="34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51" y="25"/>
                  </a:lnTo>
                  <a:lnTo>
                    <a:pt x="51" y="25"/>
                  </a:lnTo>
                  <a:lnTo>
                    <a:pt x="45" y="25"/>
                  </a:lnTo>
                  <a:lnTo>
                    <a:pt x="39" y="23"/>
                  </a:lnTo>
                  <a:lnTo>
                    <a:pt x="36" y="19"/>
                  </a:lnTo>
                  <a:lnTo>
                    <a:pt x="32" y="15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5"/>
            <p:cNvSpPr/>
            <p:nvPr/>
          </p:nvSpPr>
          <p:spPr>
            <a:xfrm>
              <a:off x="2085975" y="3582195"/>
              <a:ext cx="149225" cy="142875"/>
            </a:xfrm>
            <a:custGeom>
              <a:avLst/>
              <a:gdLst/>
              <a:ahLst/>
              <a:cxnLst/>
              <a:rect l="l" t="t" r="r" b="b"/>
              <a:pathLst>
                <a:path w="94" h="90" extrusionOk="0">
                  <a:moveTo>
                    <a:pt x="0" y="4"/>
                  </a:moveTo>
                  <a:lnTo>
                    <a:pt x="0" y="4"/>
                  </a:lnTo>
                  <a:lnTo>
                    <a:pt x="5" y="8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20" y="8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7" y="2"/>
                  </a:lnTo>
                  <a:lnTo>
                    <a:pt x="39" y="4"/>
                  </a:lnTo>
                  <a:lnTo>
                    <a:pt x="43" y="8"/>
                  </a:lnTo>
                  <a:lnTo>
                    <a:pt x="43" y="10"/>
                  </a:lnTo>
                  <a:lnTo>
                    <a:pt x="43" y="10"/>
                  </a:lnTo>
                  <a:lnTo>
                    <a:pt x="43" y="11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2" y="17"/>
                  </a:lnTo>
                  <a:lnTo>
                    <a:pt x="26" y="25"/>
                  </a:lnTo>
                  <a:lnTo>
                    <a:pt x="26" y="25"/>
                  </a:lnTo>
                  <a:lnTo>
                    <a:pt x="19" y="32"/>
                  </a:lnTo>
                  <a:lnTo>
                    <a:pt x="15" y="39"/>
                  </a:lnTo>
                  <a:lnTo>
                    <a:pt x="13" y="47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3" y="66"/>
                  </a:lnTo>
                  <a:lnTo>
                    <a:pt x="17" y="71"/>
                  </a:lnTo>
                  <a:lnTo>
                    <a:pt x="24" y="77"/>
                  </a:lnTo>
                  <a:lnTo>
                    <a:pt x="34" y="79"/>
                  </a:lnTo>
                  <a:lnTo>
                    <a:pt x="34" y="79"/>
                  </a:lnTo>
                  <a:lnTo>
                    <a:pt x="41" y="77"/>
                  </a:lnTo>
                  <a:lnTo>
                    <a:pt x="47" y="75"/>
                  </a:lnTo>
                  <a:lnTo>
                    <a:pt x="52" y="69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62" y="53"/>
                  </a:lnTo>
                  <a:lnTo>
                    <a:pt x="64" y="36"/>
                  </a:lnTo>
                  <a:lnTo>
                    <a:pt x="64" y="36"/>
                  </a:lnTo>
                  <a:lnTo>
                    <a:pt x="62" y="23"/>
                  </a:lnTo>
                  <a:lnTo>
                    <a:pt x="60" y="10"/>
                  </a:lnTo>
                  <a:lnTo>
                    <a:pt x="60" y="1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5" y="0"/>
                  </a:lnTo>
                  <a:lnTo>
                    <a:pt x="69" y="4"/>
                  </a:lnTo>
                  <a:lnTo>
                    <a:pt x="69" y="4"/>
                  </a:lnTo>
                  <a:lnTo>
                    <a:pt x="71" y="10"/>
                  </a:lnTo>
                  <a:lnTo>
                    <a:pt x="71" y="10"/>
                  </a:lnTo>
                  <a:lnTo>
                    <a:pt x="75" y="23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84" y="41"/>
                  </a:lnTo>
                  <a:lnTo>
                    <a:pt x="90" y="45"/>
                  </a:lnTo>
                  <a:lnTo>
                    <a:pt x="90" y="45"/>
                  </a:lnTo>
                  <a:lnTo>
                    <a:pt x="92" y="49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92" y="62"/>
                  </a:lnTo>
                  <a:lnTo>
                    <a:pt x="90" y="64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86" y="62"/>
                  </a:lnTo>
                  <a:lnTo>
                    <a:pt x="84" y="60"/>
                  </a:lnTo>
                  <a:lnTo>
                    <a:pt x="79" y="53"/>
                  </a:lnTo>
                  <a:lnTo>
                    <a:pt x="79" y="53"/>
                  </a:lnTo>
                  <a:lnTo>
                    <a:pt x="71" y="38"/>
                  </a:lnTo>
                  <a:lnTo>
                    <a:pt x="65" y="19"/>
                  </a:lnTo>
                  <a:lnTo>
                    <a:pt x="65" y="19"/>
                  </a:lnTo>
                  <a:lnTo>
                    <a:pt x="65" y="19"/>
                  </a:lnTo>
                  <a:lnTo>
                    <a:pt x="67" y="38"/>
                  </a:lnTo>
                  <a:lnTo>
                    <a:pt x="69" y="49"/>
                  </a:lnTo>
                  <a:lnTo>
                    <a:pt x="69" y="49"/>
                  </a:lnTo>
                  <a:lnTo>
                    <a:pt x="67" y="58"/>
                  </a:lnTo>
                  <a:lnTo>
                    <a:pt x="65" y="68"/>
                  </a:lnTo>
                  <a:lnTo>
                    <a:pt x="64" y="75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4" y="84"/>
                  </a:lnTo>
                  <a:lnTo>
                    <a:pt x="49" y="88"/>
                  </a:lnTo>
                  <a:lnTo>
                    <a:pt x="41" y="90"/>
                  </a:lnTo>
                  <a:lnTo>
                    <a:pt x="35" y="90"/>
                  </a:lnTo>
                  <a:lnTo>
                    <a:pt x="35" y="90"/>
                  </a:lnTo>
                  <a:lnTo>
                    <a:pt x="28" y="90"/>
                  </a:lnTo>
                  <a:lnTo>
                    <a:pt x="22" y="88"/>
                  </a:lnTo>
                  <a:lnTo>
                    <a:pt x="19" y="84"/>
                  </a:lnTo>
                  <a:lnTo>
                    <a:pt x="13" y="81"/>
                  </a:lnTo>
                  <a:lnTo>
                    <a:pt x="11" y="77"/>
                  </a:lnTo>
                  <a:lnTo>
                    <a:pt x="7" y="71"/>
                  </a:lnTo>
                  <a:lnTo>
                    <a:pt x="5" y="64"/>
                  </a:lnTo>
                  <a:lnTo>
                    <a:pt x="5" y="56"/>
                  </a:lnTo>
                  <a:lnTo>
                    <a:pt x="5" y="56"/>
                  </a:lnTo>
                  <a:lnTo>
                    <a:pt x="7" y="47"/>
                  </a:lnTo>
                  <a:lnTo>
                    <a:pt x="9" y="36"/>
                  </a:lnTo>
                  <a:lnTo>
                    <a:pt x="15" y="26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9" y="15"/>
                  </a:lnTo>
                  <a:lnTo>
                    <a:pt x="5" y="13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5"/>
            <p:cNvSpPr/>
            <p:nvPr/>
          </p:nvSpPr>
          <p:spPr>
            <a:xfrm>
              <a:off x="2284413" y="3574257"/>
              <a:ext cx="101600" cy="150813"/>
            </a:xfrm>
            <a:custGeom>
              <a:avLst/>
              <a:gdLst/>
              <a:ahLst/>
              <a:cxnLst/>
              <a:rect l="l" t="t" r="r" b="b"/>
              <a:pathLst>
                <a:path w="64" h="95" extrusionOk="0">
                  <a:moveTo>
                    <a:pt x="13" y="0"/>
                  </a:moveTo>
                  <a:lnTo>
                    <a:pt x="1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30" y="3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28" y="20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8" y="39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7" y="33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3" y="33"/>
                  </a:lnTo>
                  <a:lnTo>
                    <a:pt x="57" y="35"/>
                  </a:lnTo>
                  <a:lnTo>
                    <a:pt x="58" y="37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58" y="43"/>
                  </a:lnTo>
                  <a:lnTo>
                    <a:pt x="55" y="44"/>
                  </a:lnTo>
                  <a:lnTo>
                    <a:pt x="55" y="44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28" y="54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0" y="67"/>
                  </a:lnTo>
                  <a:lnTo>
                    <a:pt x="8" y="73"/>
                  </a:lnTo>
                  <a:lnTo>
                    <a:pt x="8" y="73"/>
                  </a:lnTo>
                  <a:lnTo>
                    <a:pt x="8" y="78"/>
                  </a:lnTo>
                  <a:lnTo>
                    <a:pt x="12" y="80"/>
                  </a:lnTo>
                  <a:lnTo>
                    <a:pt x="17" y="82"/>
                  </a:lnTo>
                  <a:lnTo>
                    <a:pt x="25" y="84"/>
                  </a:lnTo>
                  <a:lnTo>
                    <a:pt x="25" y="84"/>
                  </a:lnTo>
                  <a:lnTo>
                    <a:pt x="36" y="82"/>
                  </a:lnTo>
                  <a:lnTo>
                    <a:pt x="51" y="80"/>
                  </a:lnTo>
                  <a:lnTo>
                    <a:pt x="51" y="80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8" y="80"/>
                  </a:lnTo>
                  <a:lnTo>
                    <a:pt x="62" y="82"/>
                  </a:lnTo>
                  <a:lnTo>
                    <a:pt x="62" y="82"/>
                  </a:lnTo>
                  <a:lnTo>
                    <a:pt x="64" y="86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64" y="91"/>
                  </a:lnTo>
                  <a:lnTo>
                    <a:pt x="58" y="93"/>
                  </a:lnTo>
                  <a:lnTo>
                    <a:pt x="58" y="93"/>
                  </a:lnTo>
                  <a:lnTo>
                    <a:pt x="36" y="95"/>
                  </a:lnTo>
                  <a:lnTo>
                    <a:pt x="36" y="95"/>
                  </a:lnTo>
                  <a:lnTo>
                    <a:pt x="23" y="93"/>
                  </a:lnTo>
                  <a:lnTo>
                    <a:pt x="13" y="91"/>
                  </a:lnTo>
                  <a:lnTo>
                    <a:pt x="13" y="91"/>
                  </a:lnTo>
                  <a:lnTo>
                    <a:pt x="8" y="88"/>
                  </a:lnTo>
                  <a:lnTo>
                    <a:pt x="4" y="84"/>
                  </a:lnTo>
                  <a:lnTo>
                    <a:pt x="2" y="78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8" y="58"/>
                  </a:lnTo>
                  <a:lnTo>
                    <a:pt x="15" y="50"/>
                  </a:lnTo>
                  <a:lnTo>
                    <a:pt x="28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3" y="43"/>
                  </a:lnTo>
                  <a:lnTo>
                    <a:pt x="21" y="41"/>
                  </a:lnTo>
                  <a:lnTo>
                    <a:pt x="21" y="41"/>
                  </a:lnTo>
                  <a:lnTo>
                    <a:pt x="19" y="39"/>
                  </a:lnTo>
                  <a:lnTo>
                    <a:pt x="17" y="35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5"/>
            <p:cNvSpPr/>
            <p:nvPr/>
          </p:nvSpPr>
          <p:spPr>
            <a:xfrm>
              <a:off x="2433638" y="3606007"/>
              <a:ext cx="155575" cy="107950"/>
            </a:xfrm>
            <a:custGeom>
              <a:avLst/>
              <a:gdLst/>
              <a:ahLst/>
              <a:cxnLst/>
              <a:rect l="l" t="t" r="r" b="b"/>
              <a:pathLst>
                <a:path w="98" h="68" extrusionOk="0">
                  <a:moveTo>
                    <a:pt x="38" y="66"/>
                  </a:moveTo>
                  <a:lnTo>
                    <a:pt x="38" y="66"/>
                  </a:lnTo>
                  <a:lnTo>
                    <a:pt x="56" y="58"/>
                  </a:lnTo>
                  <a:lnTo>
                    <a:pt x="66" y="54"/>
                  </a:lnTo>
                  <a:lnTo>
                    <a:pt x="71" y="49"/>
                  </a:lnTo>
                  <a:lnTo>
                    <a:pt x="71" y="49"/>
                  </a:lnTo>
                  <a:lnTo>
                    <a:pt x="77" y="43"/>
                  </a:lnTo>
                  <a:lnTo>
                    <a:pt x="81" y="38"/>
                  </a:lnTo>
                  <a:lnTo>
                    <a:pt x="83" y="32"/>
                  </a:lnTo>
                  <a:lnTo>
                    <a:pt x="83" y="24"/>
                  </a:lnTo>
                  <a:lnTo>
                    <a:pt x="83" y="24"/>
                  </a:lnTo>
                  <a:lnTo>
                    <a:pt x="83" y="17"/>
                  </a:lnTo>
                  <a:lnTo>
                    <a:pt x="79" y="11"/>
                  </a:lnTo>
                  <a:lnTo>
                    <a:pt x="71" y="6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56" y="6"/>
                  </a:lnTo>
                  <a:lnTo>
                    <a:pt x="49" y="10"/>
                  </a:lnTo>
                  <a:lnTo>
                    <a:pt x="39" y="13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1" y="28"/>
                  </a:lnTo>
                  <a:lnTo>
                    <a:pt x="6" y="24"/>
                  </a:lnTo>
                  <a:lnTo>
                    <a:pt x="2" y="19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3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15" y="15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47" y="2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77" y="2"/>
                  </a:lnTo>
                  <a:lnTo>
                    <a:pt x="83" y="4"/>
                  </a:lnTo>
                  <a:lnTo>
                    <a:pt x="88" y="8"/>
                  </a:lnTo>
                  <a:lnTo>
                    <a:pt x="92" y="11"/>
                  </a:lnTo>
                  <a:lnTo>
                    <a:pt x="96" y="17"/>
                  </a:lnTo>
                  <a:lnTo>
                    <a:pt x="96" y="23"/>
                  </a:lnTo>
                  <a:lnTo>
                    <a:pt x="98" y="28"/>
                  </a:lnTo>
                  <a:lnTo>
                    <a:pt x="98" y="28"/>
                  </a:lnTo>
                  <a:lnTo>
                    <a:pt x="96" y="38"/>
                  </a:lnTo>
                  <a:lnTo>
                    <a:pt x="90" y="47"/>
                  </a:lnTo>
                  <a:lnTo>
                    <a:pt x="83" y="54"/>
                  </a:lnTo>
                  <a:lnTo>
                    <a:pt x="71" y="60"/>
                  </a:lnTo>
                  <a:lnTo>
                    <a:pt x="71" y="60"/>
                  </a:lnTo>
                  <a:lnTo>
                    <a:pt x="56" y="66"/>
                  </a:lnTo>
                  <a:lnTo>
                    <a:pt x="38" y="68"/>
                  </a:lnTo>
                  <a:lnTo>
                    <a:pt x="38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5"/>
            <p:cNvSpPr/>
            <p:nvPr/>
          </p:nvSpPr>
          <p:spPr>
            <a:xfrm>
              <a:off x="2614613" y="3585370"/>
              <a:ext cx="161925" cy="136525"/>
            </a:xfrm>
            <a:custGeom>
              <a:avLst/>
              <a:gdLst/>
              <a:ahLst/>
              <a:cxnLst/>
              <a:rect l="l" t="t" r="r" b="b"/>
              <a:pathLst>
                <a:path w="102" h="86" extrusionOk="0">
                  <a:moveTo>
                    <a:pt x="12" y="17"/>
                  </a:moveTo>
                  <a:lnTo>
                    <a:pt x="12" y="17"/>
                  </a:lnTo>
                  <a:lnTo>
                    <a:pt x="19" y="17"/>
                  </a:lnTo>
                  <a:lnTo>
                    <a:pt x="42" y="11"/>
                  </a:lnTo>
                  <a:lnTo>
                    <a:pt x="42" y="11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90" y="8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0" y="13"/>
                  </a:lnTo>
                  <a:lnTo>
                    <a:pt x="87" y="15"/>
                  </a:lnTo>
                  <a:lnTo>
                    <a:pt x="87" y="15"/>
                  </a:lnTo>
                  <a:lnTo>
                    <a:pt x="83" y="15"/>
                  </a:lnTo>
                  <a:lnTo>
                    <a:pt x="83" y="15"/>
                  </a:lnTo>
                  <a:lnTo>
                    <a:pt x="81" y="15"/>
                  </a:lnTo>
                  <a:lnTo>
                    <a:pt x="81" y="15"/>
                  </a:lnTo>
                  <a:lnTo>
                    <a:pt x="74" y="15"/>
                  </a:lnTo>
                  <a:lnTo>
                    <a:pt x="66" y="17"/>
                  </a:lnTo>
                  <a:lnTo>
                    <a:pt x="59" y="21"/>
                  </a:lnTo>
                  <a:lnTo>
                    <a:pt x="53" y="26"/>
                  </a:lnTo>
                  <a:lnTo>
                    <a:pt x="53" y="26"/>
                  </a:lnTo>
                  <a:lnTo>
                    <a:pt x="47" y="37"/>
                  </a:lnTo>
                  <a:lnTo>
                    <a:pt x="45" y="49"/>
                  </a:lnTo>
                  <a:lnTo>
                    <a:pt x="45" y="49"/>
                  </a:lnTo>
                  <a:lnTo>
                    <a:pt x="45" y="56"/>
                  </a:lnTo>
                  <a:lnTo>
                    <a:pt x="47" y="62"/>
                  </a:lnTo>
                  <a:lnTo>
                    <a:pt x="53" y="66"/>
                  </a:lnTo>
                  <a:lnTo>
                    <a:pt x="59" y="69"/>
                  </a:lnTo>
                  <a:lnTo>
                    <a:pt x="59" y="69"/>
                  </a:lnTo>
                  <a:lnTo>
                    <a:pt x="68" y="71"/>
                  </a:lnTo>
                  <a:lnTo>
                    <a:pt x="68" y="71"/>
                  </a:lnTo>
                  <a:lnTo>
                    <a:pt x="68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4" y="71"/>
                  </a:lnTo>
                  <a:lnTo>
                    <a:pt x="75" y="73"/>
                  </a:lnTo>
                  <a:lnTo>
                    <a:pt x="75" y="73"/>
                  </a:lnTo>
                  <a:lnTo>
                    <a:pt x="79" y="77"/>
                  </a:lnTo>
                  <a:lnTo>
                    <a:pt x="79" y="81"/>
                  </a:lnTo>
                  <a:lnTo>
                    <a:pt x="79" y="81"/>
                  </a:lnTo>
                  <a:lnTo>
                    <a:pt x="79" y="84"/>
                  </a:lnTo>
                  <a:lnTo>
                    <a:pt x="77" y="86"/>
                  </a:lnTo>
                  <a:lnTo>
                    <a:pt x="72" y="86"/>
                  </a:lnTo>
                  <a:lnTo>
                    <a:pt x="72" y="86"/>
                  </a:lnTo>
                  <a:lnTo>
                    <a:pt x="59" y="84"/>
                  </a:lnTo>
                  <a:lnTo>
                    <a:pt x="47" y="79"/>
                  </a:lnTo>
                  <a:lnTo>
                    <a:pt x="47" y="79"/>
                  </a:lnTo>
                  <a:lnTo>
                    <a:pt x="44" y="73"/>
                  </a:lnTo>
                  <a:lnTo>
                    <a:pt x="40" y="67"/>
                  </a:lnTo>
                  <a:lnTo>
                    <a:pt x="38" y="60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8" y="47"/>
                  </a:lnTo>
                  <a:lnTo>
                    <a:pt x="40" y="39"/>
                  </a:lnTo>
                  <a:lnTo>
                    <a:pt x="44" y="3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57" y="19"/>
                  </a:lnTo>
                  <a:lnTo>
                    <a:pt x="66" y="11"/>
                  </a:lnTo>
                  <a:lnTo>
                    <a:pt x="66" y="1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27" y="24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9"/>
                  </a:lnTo>
                  <a:lnTo>
                    <a:pt x="4" y="15"/>
                  </a:lnTo>
                  <a:lnTo>
                    <a:pt x="12" y="17"/>
                  </a:lnTo>
                  <a:lnTo>
                    <a:pt x="12" y="17"/>
                  </a:lnTo>
                  <a:close/>
                  <a:moveTo>
                    <a:pt x="72" y="24"/>
                  </a:moveTo>
                  <a:lnTo>
                    <a:pt x="72" y="24"/>
                  </a:lnTo>
                  <a:lnTo>
                    <a:pt x="83" y="30"/>
                  </a:lnTo>
                  <a:lnTo>
                    <a:pt x="83" y="30"/>
                  </a:lnTo>
                  <a:lnTo>
                    <a:pt x="88" y="32"/>
                  </a:lnTo>
                  <a:lnTo>
                    <a:pt x="90" y="37"/>
                  </a:lnTo>
                  <a:lnTo>
                    <a:pt x="90" y="37"/>
                  </a:lnTo>
                  <a:lnTo>
                    <a:pt x="88" y="41"/>
                  </a:lnTo>
                  <a:lnTo>
                    <a:pt x="85" y="43"/>
                  </a:lnTo>
                  <a:lnTo>
                    <a:pt x="85" y="43"/>
                  </a:lnTo>
                  <a:lnTo>
                    <a:pt x="83" y="41"/>
                  </a:lnTo>
                  <a:lnTo>
                    <a:pt x="83" y="41"/>
                  </a:lnTo>
                  <a:lnTo>
                    <a:pt x="77" y="32"/>
                  </a:lnTo>
                  <a:lnTo>
                    <a:pt x="72" y="24"/>
                  </a:lnTo>
                  <a:lnTo>
                    <a:pt x="72" y="24"/>
                  </a:lnTo>
                  <a:close/>
                  <a:moveTo>
                    <a:pt x="83" y="19"/>
                  </a:moveTo>
                  <a:lnTo>
                    <a:pt x="83" y="19"/>
                  </a:lnTo>
                  <a:lnTo>
                    <a:pt x="94" y="23"/>
                  </a:lnTo>
                  <a:lnTo>
                    <a:pt x="94" y="23"/>
                  </a:lnTo>
                  <a:lnTo>
                    <a:pt x="100" y="26"/>
                  </a:lnTo>
                  <a:lnTo>
                    <a:pt x="102" y="30"/>
                  </a:lnTo>
                  <a:lnTo>
                    <a:pt x="102" y="30"/>
                  </a:lnTo>
                  <a:lnTo>
                    <a:pt x="100" y="34"/>
                  </a:lnTo>
                  <a:lnTo>
                    <a:pt x="98" y="36"/>
                  </a:lnTo>
                  <a:lnTo>
                    <a:pt x="98" y="36"/>
                  </a:lnTo>
                  <a:lnTo>
                    <a:pt x="94" y="34"/>
                  </a:lnTo>
                  <a:lnTo>
                    <a:pt x="94" y="34"/>
                  </a:lnTo>
                  <a:lnTo>
                    <a:pt x="90" y="26"/>
                  </a:lnTo>
                  <a:lnTo>
                    <a:pt x="83" y="19"/>
                  </a:lnTo>
                  <a:lnTo>
                    <a:pt x="8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5"/>
            <p:cNvSpPr/>
            <p:nvPr/>
          </p:nvSpPr>
          <p:spPr>
            <a:xfrm>
              <a:off x="2811463" y="3571082"/>
              <a:ext cx="115888" cy="160338"/>
            </a:xfrm>
            <a:custGeom>
              <a:avLst/>
              <a:gdLst/>
              <a:ahLst/>
              <a:cxnLst/>
              <a:rect l="l" t="t" r="r" b="b"/>
              <a:pathLst>
                <a:path w="73" h="101" extrusionOk="0">
                  <a:moveTo>
                    <a:pt x="2" y="17"/>
                  </a:moveTo>
                  <a:lnTo>
                    <a:pt x="2" y="17"/>
                  </a:lnTo>
                  <a:lnTo>
                    <a:pt x="6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5" y="28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4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4" y="3"/>
                  </a:lnTo>
                  <a:lnTo>
                    <a:pt x="39" y="9"/>
                  </a:lnTo>
                  <a:lnTo>
                    <a:pt x="41" y="13"/>
                  </a:lnTo>
                  <a:lnTo>
                    <a:pt x="41" y="13"/>
                  </a:lnTo>
                  <a:lnTo>
                    <a:pt x="39" y="17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8" y="33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38" y="41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28" y="41"/>
                  </a:lnTo>
                  <a:lnTo>
                    <a:pt x="28" y="41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4" y="60"/>
                  </a:lnTo>
                  <a:lnTo>
                    <a:pt x="38" y="61"/>
                  </a:lnTo>
                  <a:lnTo>
                    <a:pt x="39" y="67"/>
                  </a:lnTo>
                  <a:lnTo>
                    <a:pt x="39" y="67"/>
                  </a:lnTo>
                  <a:lnTo>
                    <a:pt x="38" y="71"/>
                  </a:lnTo>
                  <a:lnTo>
                    <a:pt x="34" y="71"/>
                  </a:lnTo>
                  <a:lnTo>
                    <a:pt x="34" y="71"/>
                  </a:lnTo>
                  <a:lnTo>
                    <a:pt x="23" y="69"/>
                  </a:lnTo>
                  <a:lnTo>
                    <a:pt x="23" y="69"/>
                  </a:lnTo>
                  <a:lnTo>
                    <a:pt x="23" y="75"/>
                  </a:lnTo>
                  <a:lnTo>
                    <a:pt x="23" y="75"/>
                  </a:lnTo>
                  <a:lnTo>
                    <a:pt x="23" y="82"/>
                  </a:lnTo>
                  <a:lnTo>
                    <a:pt x="26" y="86"/>
                  </a:lnTo>
                  <a:lnTo>
                    <a:pt x="32" y="90"/>
                  </a:lnTo>
                  <a:lnTo>
                    <a:pt x="39" y="90"/>
                  </a:lnTo>
                  <a:lnTo>
                    <a:pt x="39" y="90"/>
                  </a:lnTo>
                  <a:lnTo>
                    <a:pt x="47" y="90"/>
                  </a:lnTo>
                  <a:lnTo>
                    <a:pt x="54" y="86"/>
                  </a:lnTo>
                  <a:lnTo>
                    <a:pt x="58" y="78"/>
                  </a:lnTo>
                  <a:lnTo>
                    <a:pt x="60" y="71"/>
                  </a:lnTo>
                  <a:lnTo>
                    <a:pt x="60" y="71"/>
                  </a:lnTo>
                  <a:lnTo>
                    <a:pt x="60" y="63"/>
                  </a:lnTo>
                  <a:lnTo>
                    <a:pt x="56" y="56"/>
                  </a:lnTo>
                  <a:lnTo>
                    <a:pt x="53" y="50"/>
                  </a:lnTo>
                  <a:lnTo>
                    <a:pt x="45" y="43"/>
                  </a:lnTo>
                  <a:lnTo>
                    <a:pt x="47" y="43"/>
                  </a:lnTo>
                  <a:lnTo>
                    <a:pt x="47" y="43"/>
                  </a:lnTo>
                  <a:lnTo>
                    <a:pt x="58" y="48"/>
                  </a:lnTo>
                  <a:lnTo>
                    <a:pt x="66" y="56"/>
                  </a:lnTo>
                  <a:lnTo>
                    <a:pt x="71" y="65"/>
                  </a:lnTo>
                  <a:lnTo>
                    <a:pt x="73" y="75"/>
                  </a:lnTo>
                  <a:lnTo>
                    <a:pt x="73" y="75"/>
                  </a:lnTo>
                  <a:lnTo>
                    <a:pt x="71" y="80"/>
                  </a:lnTo>
                  <a:lnTo>
                    <a:pt x="71" y="84"/>
                  </a:lnTo>
                  <a:lnTo>
                    <a:pt x="64" y="93"/>
                  </a:lnTo>
                  <a:lnTo>
                    <a:pt x="54" y="99"/>
                  </a:lnTo>
                  <a:lnTo>
                    <a:pt x="43" y="101"/>
                  </a:lnTo>
                  <a:lnTo>
                    <a:pt x="43" y="101"/>
                  </a:lnTo>
                  <a:lnTo>
                    <a:pt x="34" y="99"/>
                  </a:lnTo>
                  <a:lnTo>
                    <a:pt x="24" y="95"/>
                  </a:lnTo>
                  <a:lnTo>
                    <a:pt x="24" y="95"/>
                  </a:lnTo>
                  <a:lnTo>
                    <a:pt x="21" y="91"/>
                  </a:lnTo>
                  <a:lnTo>
                    <a:pt x="19" y="86"/>
                  </a:lnTo>
                  <a:lnTo>
                    <a:pt x="17" y="80"/>
                  </a:lnTo>
                  <a:lnTo>
                    <a:pt x="17" y="73"/>
                  </a:lnTo>
                  <a:lnTo>
                    <a:pt x="17" y="73"/>
                  </a:lnTo>
                  <a:lnTo>
                    <a:pt x="17" y="67"/>
                  </a:lnTo>
                  <a:lnTo>
                    <a:pt x="17" y="67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4" y="56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8" y="43"/>
                  </a:lnTo>
                  <a:lnTo>
                    <a:pt x="11" y="39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9" y="32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7"/>
                  </a:lnTo>
                  <a:lnTo>
                    <a:pt x="2" y="17"/>
                  </a:lnTo>
                  <a:close/>
                  <a:moveTo>
                    <a:pt x="9" y="43"/>
                  </a:moveTo>
                  <a:lnTo>
                    <a:pt x="9" y="43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52"/>
                  </a:lnTo>
                  <a:lnTo>
                    <a:pt x="9" y="54"/>
                  </a:lnTo>
                  <a:lnTo>
                    <a:pt x="19" y="58"/>
                  </a:lnTo>
                  <a:lnTo>
                    <a:pt x="19" y="58"/>
                  </a:lnTo>
                  <a:lnTo>
                    <a:pt x="21" y="41"/>
                  </a:lnTo>
                  <a:lnTo>
                    <a:pt x="21" y="41"/>
                  </a:lnTo>
                  <a:lnTo>
                    <a:pt x="13" y="41"/>
                  </a:lnTo>
                  <a:lnTo>
                    <a:pt x="9" y="43"/>
                  </a:lnTo>
                  <a:lnTo>
                    <a:pt x="9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5"/>
            <p:cNvSpPr/>
            <p:nvPr/>
          </p:nvSpPr>
          <p:spPr>
            <a:xfrm>
              <a:off x="2974975" y="3571082"/>
              <a:ext cx="146050" cy="160338"/>
            </a:xfrm>
            <a:custGeom>
              <a:avLst/>
              <a:gdLst/>
              <a:ahLst/>
              <a:cxnLst/>
              <a:rect l="l" t="t" r="r" b="b"/>
              <a:pathLst>
                <a:path w="92" h="101" extrusionOk="0">
                  <a:moveTo>
                    <a:pt x="73" y="45"/>
                  </a:moveTo>
                  <a:lnTo>
                    <a:pt x="73" y="45"/>
                  </a:lnTo>
                  <a:lnTo>
                    <a:pt x="81" y="37"/>
                  </a:lnTo>
                  <a:lnTo>
                    <a:pt x="81" y="37"/>
                  </a:lnTo>
                  <a:lnTo>
                    <a:pt x="90" y="43"/>
                  </a:lnTo>
                  <a:lnTo>
                    <a:pt x="90" y="43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48"/>
                  </a:lnTo>
                  <a:lnTo>
                    <a:pt x="88" y="48"/>
                  </a:lnTo>
                  <a:lnTo>
                    <a:pt x="88" y="69"/>
                  </a:lnTo>
                  <a:lnTo>
                    <a:pt x="88" y="69"/>
                  </a:lnTo>
                  <a:lnTo>
                    <a:pt x="88" y="97"/>
                  </a:lnTo>
                  <a:lnTo>
                    <a:pt x="88" y="97"/>
                  </a:lnTo>
                  <a:lnTo>
                    <a:pt x="88" y="99"/>
                  </a:lnTo>
                  <a:lnTo>
                    <a:pt x="86" y="101"/>
                  </a:lnTo>
                  <a:lnTo>
                    <a:pt x="86" y="101"/>
                  </a:lnTo>
                  <a:lnTo>
                    <a:pt x="79" y="101"/>
                  </a:lnTo>
                  <a:lnTo>
                    <a:pt x="79" y="101"/>
                  </a:lnTo>
                  <a:lnTo>
                    <a:pt x="75" y="101"/>
                  </a:lnTo>
                  <a:lnTo>
                    <a:pt x="75" y="99"/>
                  </a:lnTo>
                  <a:lnTo>
                    <a:pt x="75" y="95"/>
                  </a:lnTo>
                  <a:lnTo>
                    <a:pt x="11" y="95"/>
                  </a:lnTo>
                  <a:lnTo>
                    <a:pt x="11" y="95"/>
                  </a:lnTo>
                  <a:lnTo>
                    <a:pt x="2" y="95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11" y="93"/>
                  </a:lnTo>
                  <a:lnTo>
                    <a:pt x="75" y="93"/>
                  </a:lnTo>
                  <a:lnTo>
                    <a:pt x="75" y="69"/>
                  </a:lnTo>
                  <a:lnTo>
                    <a:pt x="15" y="69"/>
                  </a:lnTo>
                  <a:lnTo>
                    <a:pt x="15" y="69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6" y="65"/>
                  </a:lnTo>
                  <a:lnTo>
                    <a:pt x="15" y="67"/>
                  </a:lnTo>
                  <a:lnTo>
                    <a:pt x="75" y="67"/>
                  </a:lnTo>
                  <a:lnTo>
                    <a:pt x="75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2" y="46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11" y="45"/>
                  </a:lnTo>
                  <a:lnTo>
                    <a:pt x="38" y="45"/>
                  </a:lnTo>
                  <a:lnTo>
                    <a:pt x="38" y="13"/>
                  </a:lnTo>
                  <a:lnTo>
                    <a:pt x="38" y="13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3" y="2"/>
                  </a:lnTo>
                  <a:lnTo>
                    <a:pt x="55" y="2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5"/>
                  </a:lnTo>
                  <a:lnTo>
                    <a:pt x="51" y="5"/>
                  </a:lnTo>
                  <a:lnTo>
                    <a:pt x="51" y="45"/>
                  </a:lnTo>
                  <a:lnTo>
                    <a:pt x="73" y="45"/>
                  </a:lnTo>
                  <a:close/>
                  <a:moveTo>
                    <a:pt x="4" y="5"/>
                  </a:moveTo>
                  <a:lnTo>
                    <a:pt x="4" y="5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5" y="22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2"/>
                  </a:lnTo>
                  <a:lnTo>
                    <a:pt x="25" y="35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9" y="39"/>
                  </a:lnTo>
                  <a:lnTo>
                    <a:pt x="17" y="39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10" y="18"/>
                  </a:lnTo>
                  <a:lnTo>
                    <a:pt x="2" y="7"/>
                  </a:lnTo>
                  <a:lnTo>
                    <a:pt x="4" y="5"/>
                  </a:lnTo>
                  <a:close/>
                  <a:moveTo>
                    <a:pt x="58" y="41"/>
                  </a:moveTo>
                  <a:lnTo>
                    <a:pt x="58" y="41"/>
                  </a:lnTo>
                  <a:lnTo>
                    <a:pt x="68" y="22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90" y="9"/>
                  </a:lnTo>
                  <a:lnTo>
                    <a:pt x="92" y="13"/>
                  </a:lnTo>
                  <a:lnTo>
                    <a:pt x="92" y="13"/>
                  </a:lnTo>
                  <a:lnTo>
                    <a:pt x="90" y="13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71" y="32"/>
                  </a:lnTo>
                  <a:lnTo>
                    <a:pt x="58" y="43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25"/>
            <p:cNvSpPr/>
            <p:nvPr/>
          </p:nvSpPr>
          <p:spPr>
            <a:xfrm>
              <a:off x="3151188" y="3585370"/>
              <a:ext cx="147638" cy="136525"/>
            </a:xfrm>
            <a:custGeom>
              <a:avLst/>
              <a:gdLst/>
              <a:ahLst/>
              <a:cxnLst/>
              <a:rect l="l" t="t" r="r" b="b"/>
              <a:pathLst>
                <a:path w="93" h="86" extrusionOk="0">
                  <a:moveTo>
                    <a:pt x="11" y="17"/>
                  </a:moveTo>
                  <a:lnTo>
                    <a:pt x="11" y="17"/>
                  </a:lnTo>
                  <a:lnTo>
                    <a:pt x="19" y="15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92" y="8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2" y="13"/>
                  </a:lnTo>
                  <a:lnTo>
                    <a:pt x="88" y="15"/>
                  </a:lnTo>
                  <a:lnTo>
                    <a:pt x="88" y="15"/>
                  </a:lnTo>
                  <a:lnTo>
                    <a:pt x="84" y="13"/>
                  </a:lnTo>
                  <a:lnTo>
                    <a:pt x="84" y="13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73" y="15"/>
                  </a:lnTo>
                  <a:lnTo>
                    <a:pt x="65" y="17"/>
                  </a:lnTo>
                  <a:lnTo>
                    <a:pt x="60" y="21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47" y="37"/>
                  </a:lnTo>
                  <a:lnTo>
                    <a:pt x="45" y="49"/>
                  </a:lnTo>
                  <a:lnTo>
                    <a:pt x="45" y="49"/>
                  </a:lnTo>
                  <a:lnTo>
                    <a:pt x="47" y="56"/>
                  </a:lnTo>
                  <a:lnTo>
                    <a:pt x="48" y="62"/>
                  </a:lnTo>
                  <a:lnTo>
                    <a:pt x="52" y="66"/>
                  </a:lnTo>
                  <a:lnTo>
                    <a:pt x="58" y="69"/>
                  </a:lnTo>
                  <a:lnTo>
                    <a:pt x="58" y="69"/>
                  </a:lnTo>
                  <a:lnTo>
                    <a:pt x="67" y="7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73" y="71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78" y="77"/>
                  </a:lnTo>
                  <a:lnTo>
                    <a:pt x="80" y="81"/>
                  </a:lnTo>
                  <a:lnTo>
                    <a:pt x="80" y="81"/>
                  </a:lnTo>
                  <a:lnTo>
                    <a:pt x="80" y="82"/>
                  </a:lnTo>
                  <a:lnTo>
                    <a:pt x="78" y="84"/>
                  </a:lnTo>
                  <a:lnTo>
                    <a:pt x="73" y="86"/>
                  </a:lnTo>
                  <a:lnTo>
                    <a:pt x="73" y="86"/>
                  </a:lnTo>
                  <a:lnTo>
                    <a:pt x="60" y="84"/>
                  </a:lnTo>
                  <a:lnTo>
                    <a:pt x="48" y="77"/>
                  </a:lnTo>
                  <a:lnTo>
                    <a:pt x="48" y="77"/>
                  </a:lnTo>
                  <a:lnTo>
                    <a:pt x="43" y="73"/>
                  </a:lnTo>
                  <a:lnTo>
                    <a:pt x="39" y="67"/>
                  </a:lnTo>
                  <a:lnTo>
                    <a:pt x="37" y="60"/>
                  </a:lnTo>
                  <a:lnTo>
                    <a:pt x="37" y="52"/>
                  </a:lnTo>
                  <a:lnTo>
                    <a:pt x="37" y="52"/>
                  </a:lnTo>
                  <a:lnTo>
                    <a:pt x="37" y="45"/>
                  </a:lnTo>
                  <a:lnTo>
                    <a:pt x="39" y="37"/>
                  </a:lnTo>
                  <a:lnTo>
                    <a:pt x="45" y="32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6" y="19"/>
                  </a:lnTo>
                  <a:lnTo>
                    <a:pt x="67" y="11"/>
                  </a:lnTo>
                  <a:lnTo>
                    <a:pt x="67" y="11"/>
                  </a:lnTo>
                  <a:lnTo>
                    <a:pt x="37" y="21"/>
                  </a:lnTo>
                  <a:lnTo>
                    <a:pt x="37" y="21"/>
                  </a:lnTo>
                  <a:lnTo>
                    <a:pt x="26" y="24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9" y="28"/>
                  </a:lnTo>
                  <a:lnTo>
                    <a:pt x="5" y="24"/>
                  </a:lnTo>
                  <a:lnTo>
                    <a:pt x="2" y="19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2" y="9"/>
                  </a:lnTo>
                  <a:lnTo>
                    <a:pt x="2" y="9"/>
                  </a:lnTo>
                  <a:lnTo>
                    <a:pt x="5" y="15"/>
                  </a:lnTo>
                  <a:lnTo>
                    <a:pt x="11" y="17"/>
                  </a:lnTo>
                  <a:lnTo>
                    <a:pt x="1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25"/>
            <p:cNvSpPr/>
            <p:nvPr/>
          </p:nvSpPr>
          <p:spPr>
            <a:xfrm>
              <a:off x="3341688" y="3579020"/>
              <a:ext cx="139700" cy="142875"/>
            </a:xfrm>
            <a:custGeom>
              <a:avLst/>
              <a:gdLst/>
              <a:ahLst/>
              <a:cxnLst/>
              <a:rect l="l" t="t" r="r" b="b"/>
              <a:pathLst>
                <a:path w="88" h="90" extrusionOk="0">
                  <a:moveTo>
                    <a:pt x="22" y="43"/>
                  </a:moveTo>
                  <a:lnTo>
                    <a:pt x="18" y="58"/>
                  </a:lnTo>
                  <a:lnTo>
                    <a:pt x="18" y="58"/>
                  </a:lnTo>
                  <a:lnTo>
                    <a:pt x="15" y="77"/>
                  </a:lnTo>
                  <a:lnTo>
                    <a:pt x="15" y="77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5" y="85"/>
                  </a:lnTo>
                  <a:lnTo>
                    <a:pt x="15" y="85"/>
                  </a:lnTo>
                  <a:lnTo>
                    <a:pt x="13" y="88"/>
                  </a:lnTo>
                  <a:lnTo>
                    <a:pt x="9" y="90"/>
                  </a:lnTo>
                  <a:lnTo>
                    <a:pt x="9" y="90"/>
                  </a:lnTo>
                  <a:lnTo>
                    <a:pt x="5" y="88"/>
                  </a:lnTo>
                  <a:lnTo>
                    <a:pt x="3" y="85"/>
                  </a:lnTo>
                  <a:lnTo>
                    <a:pt x="3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45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6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7" y="13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9" y="45"/>
                  </a:lnTo>
                  <a:lnTo>
                    <a:pt x="7" y="58"/>
                  </a:lnTo>
                  <a:lnTo>
                    <a:pt x="7" y="58"/>
                  </a:lnTo>
                  <a:lnTo>
                    <a:pt x="9" y="68"/>
                  </a:lnTo>
                  <a:lnTo>
                    <a:pt x="9" y="68"/>
                  </a:lnTo>
                  <a:lnTo>
                    <a:pt x="15" y="56"/>
                  </a:lnTo>
                  <a:lnTo>
                    <a:pt x="15" y="56"/>
                  </a:lnTo>
                  <a:lnTo>
                    <a:pt x="20" y="43"/>
                  </a:lnTo>
                  <a:lnTo>
                    <a:pt x="22" y="43"/>
                  </a:lnTo>
                  <a:close/>
                  <a:moveTo>
                    <a:pt x="30" y="25"/>
                  </a:moveTo>
                  <a:lnTo>
                    <a:pt x="30" y="25"/>
                  </a:lnTo>
                  <a:lnTo>
                    <a:pt x="37" y="28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6" y="13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52" y="6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60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69" y="6"/>
                  </a:lnTo>
                  <a:lnTo>
                    <a:pt x="71" y="10"/>
                  </a:lnTo>
                  <a:lnTo>
                    <a:pt x="71" y="10"/>
                  </a:lnTo>
                  <a:lnTo>
                    <a:pt x="69" y="13"/>
                  </a:lnTo>
                  <a:lnTo>
                    <a:pt x="69" y="13"/>
                  </a:lnTo>
                  <a:lnTo>
                    <a:pt x="67" y="17"/>
                  </a:lnTo>
                  <a:lnTo>
                    <a:pt x="67" y="25"/>
                  </a:lnTo>
                  <a:lnTo>
                    <a:pt x="67" y="25"/>
                  </a:lnTo>
                  <a:lnTo>
                    <a:pt x="73" y="23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84" y="21"/>
                  </a:lnTo>
                  <a:lnTo>
                    <a:pt x="86" y="23"/>
                  </a:lnTo>
                  <a:lnTo>
                    <a:pt x="86" y="23"/>
                  </a:lnTo>
                  <a:lnTo>
                    <a:pt x="88" y="25"/>
                  </a:lnTo>
                  <a:lnTo>
                    <a:pt x="88" y="25"/>
                  </a:lnTo>
                  <a:lnTo>
                    <a:pt x="86" y="27"/>
                  </a:lnTo>
                  <a:lnTo>
                    <a:pt x="82" y="30"/>
                  </a:lnTo>
                  <a:lnTo>
                    <a:pt x="67" y="34"/>
                  </a:lnTo>
                  <a:lnTo>
                    <a:pt x="67" y="34"/>
                  </a:lnTo>
                  <a:lnTo>
                    <a:pt x="67" y="38"/>
                  </a:lnTo>
                  <a:lnTo>
                    <a:pt x="67" y="38"/>
                  </a:lnTo>
                  <a:lnTo>
                    <a:pt x="67" y="64"/>
                  </a:lnTo>
                  <a:lnTo>
                    <a:pt x="67" y="64"/>
                  </a:lnTo>
                  <a:lnTo>
                    <a:pt x="77" y="66"/>
                  </a:lnTo>
                  <a:lnTo>
                    <a:pt x="82" y="70"/>
                  </a:lnTo>
                  <a:lnTo>
                    <a:pt x="82" y="70"/>
                  </a:lnTo>
                  <a:lnTo>
                    <a:pt x="86" y="73"/>
                  </a:lnTo>
                  <a:lnTo>
                    <a:pt x="88" y="79"/>
                  </a:lnTo>
                  <a:lnTo>
                    <a:pt x="88" y="79"/>
                  </a:lnTo>
                  <a:lnTo>
                    <a:pt x="86" y="85"/>
                  </a:lnTo>
                  <a:lnTo>
                    <a:pt x="84" y="86"/>
                  </a:lnTo>
                  <a:lnTo>
                    <a:pt x="84" y="86"/>
                  </a:lnTo>
                  <a:lnTo>
                    <a:pt x="82" y="85"/>
                  </a:lnTo>
                  <a:lnTo>
                    <a:pt x="77" y="81"/>
                  </a:lnTo>
                  <a:lnTo>
                    <a:pt x="77" y="81"/>
                  </a:lnTo>
                  <a:lnTo>
                    <a:pt x="67" y="73"/>
                  </a:lnTo>
                  <a:lnTo>
                    <a:pt x="69" y="75"/>
                  </a:lnTo>
                  <a:lnTo>
                    <a:pt x="69" y="75"/>
                  </a:lnTo>
                  <a:lnTo>
                    <a:pt x="67" y="81"/>
                  </a:lnTo>
                  <a:lnTo>
                    <a:pt x="63" y="86"/>
                  </a:lnTo>
                  <a:lnTo>
                    <a:pt x="56" y="88"/>
                  </a:lnTo>
                  <a:lnTo>
                    <a:pt x="48" y="90"/>
                  </a:lnTo>
                  <a:lnTo>
                    <a:pt x="48" y="90"/>
                  </a:lnTo>
                  <a:lnTo>
                    <a:pt x="41" y="88"/>
                  </a:lnTo>
                  <a:lnTo>
                    <a:pt x="35" y="86"/>
                  </a:lnTo>
                  <a:lnTo>
                    <a:pt x="32" y="81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32" y="70"/>
                  </a:lnTo>
                  <a:lnTo>
                    <a:pt x="35" y="66"/>
                  </a:lnTo>
                  <a:lnTo>
                    <a:pt x="43" y="62"/>
                  </a:lnTo>
                  <a:lnTo>
                    <a:pt x="52" y="62"/>
                  </a:lnTo>
                  <a:lnTo>
                    <a:pt x="52" y="6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41" y="36"/>
                  </a:lnTo>
                  <a:lnTo>
                    <a:pt x="35" y="32"/>
                  </a:lnTo>
                  <a:lnTo>
                    <a:pt x="35" y="32"/>
                  </a:lnTo>
                  <a:lnTo>
                    <a:pt x="30" y="25"/>
                  </a:lnTo>
                  <a:lnTo>
                    <a:pt x="30" y="25"/>
                  </a:lnTo>
                  <a:close/>
                  <a:moveTo>
                    <a:pt x="47" y="70"/>
                  </a:moveTo>
                  <a:lnTo>
                    <a:pt x="47" y="70"/>
                  </a:lnTo>
                  <a:lnTo>
                    <a:pt x="41" y="70"/>
                  </a:lnTo>
                  <a:lnTo>
                    <a:pt x="37" y="71"/>
                  </a:lnTo>
                  <a:lnTo>
                    <a:pt x="33" y="73"/>
                  </a:lnTo>
                  <a:lnTo>
                    <a:pt x="33" y="75"/>
                  </a:lnTo>
                  <a:lnTo>
                    <a:pt x="33" y="75"/>
                  </a:lnTo>
                  <a:lnTo>
                    <a:pt x="33" y="79"/>
                  </a:lnTo>
                  <a:lnTo>
                    <a:pt x="37" y="81"/>
                  </a:lnTo>
                  <a:lnTo>
                    <a:pt x="45" y="83"/>
                  </a:lnTo>
                  <a:lnTo>
                    <a:pt x="45" y="83"/>
                  </a:lnTo>
                  <a:lnTo>
                    <a:pt x="50" y="81"/>
                  </a:lnTo>
                  <a:lnTo>
                    <a:pt x="54" y="79"/>
                  </a:lnTo>
                  <a:lnTo>
                    <a:pt x="54" y="79"/>
                  </a:lnTo>
                  <a:lnTo>
                    <a:pt x="58" y="73"/>
                  </a:lnTo>
                  <a:lnTo>
                    <a:pt x="58" y="73"/>
                  </a:lnTo>
                  <a:lnTo>
                    <a:pt x="58" y="70"/>
                  </a:lnTo>
                  <a:lnTo>
                    <a:pt x="58" y="70"/>
                  </a:lnTo>
                  <a:lnTo>
                    <a:pt x="58" y="70"/>
                  </a:lnTo>
                  <a:lnTo>
                    <a:pt x="47" y="70"/>
                  </a:lnTo>
                  <a:lnTo>
                    <a:pt x="47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5"/>
            <p:cNvSpPr/>
            <p:nvPr/>
          </p:nvSpPr>
          <p:spPr>
            <a:xfrm>
              <a:off x="3522663" y="3574257"/>
              <a:ext cx="122238" cy="153988"/>
            </a:xfrm>
            <a:custGeom>
              <a:avLst/>
              <a:gdLst/>
              <a:ahLst/>
              <a:cxnLst/>
              <a:rect l="l" t="t" r="r" b="b"/>
              <a:pathLst>
                <a:path w="77" h="97" extrusionOk="0">
                  <a:moveTo>
                    <a:pt x="0" y="16"/>
                  </a:moveTo>
                  <a:lnTo>
                    <a:pt x="0" y="16"/>
                  </a:lnTo>
                  <a:lnTo>
                    <a:pt x="9" y="22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2" y="3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9" y="3"/>
                  </a:lnTo>
                  <a:lnTo>
                    <a:pt x="49" y="7"/>
                  </a:lnTo>
                  <a:lnTo>
                    <a:pt x="49" y="7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56" y="18"/>
                  </a:lnTo>
                  <a:lnTo>
                    <a:pt x="64" y="15"/>
                  </a:lnTo>
                  <a:lnTo>
                    <a:pt x="64" y="15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71" y="15"/>
                  </a:lnTo>
                  <a:lnTo>
                    <a:pt x="73" y="16"/>
                  </a:lnTo>
                  <a:lnTo>
                    <a:pt x="73" y="16"/>
                  </a:lnTo>
                  <a:lnTo>
                    <a:pt x="77" y="18"/>
                  </a:lnTo>
                  <a:lnTo>
                    <a:pt x="77" y="18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9" y="24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45" y="35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54" y="41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64" y="37"/>
                  </a:lnTo>
                  <a:lnTo>
                    <a:pt x="64" y="37"/>
                  </a:lnTo>
                  <a:lnTo>
                    <a:pt x="71" y="39"/>
                  </a:lnTo>
                  <a:lnTo>
                    <a:pt x="71" y="39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1" y="44"/>
                  </a:lnTo>
                  <a:lnTo>
                    <a:pt x="64" y="48"/>
                  </a:lnTo>
                  <a:lnTo>
                    <a:pt x="64" y="48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7" y="69"/>
                  </a:lnTo>
                  <a:lnTo>
                    <a:pt x="47" y="69"/>
                  </a:lnTo>
                  <a:lnTo>
                    <a:pt x="58" y="71"/>
                  </a:lnTo>
                  <a:lnTo>
                    <a:pt x="69" y="76"/>
                  </a:lnTo>
                  <a:lnTo>
                    <a:pt x="69" y="76"/>
                  </a:lnTo>
                  <a:lnTo>
                    <a:pt x="73" y="80"/>
                  </a:lnTo>
                  <a:lnTo>
                    <a:pt x="75" y="88"/>
                  </a:lnTo>
                  <a:lnTo>
                    <a:pt x="75" y="88"/>
                  </a:lnTo>
                  <a:lnTo>
                    <a:pt x="73" y="91"/>
                  </a:lnTo>
                  <a:lnTo>
                    <a:pt x="71" y="93"/>
                  </a:lnTo>
                  <a:lnTo>
                    <a:pt x="71" y="93"/>
                  </a:lnTo>
                  <a:lnTo>
                    <a:pt x="69" y="93"/>
                  </a:lnTo>
                  <a:lnTo>
                    <a:pt x="66" y="89"/>
                  </a:lnTo>
                  <a:lnTo>
                    <a:pt x="66" y="89"/>
                  </a:lnTo>
                  <a:lnTo>
                    <a:pt x="56" y="82"/>
                  </a:lnTo>
                  <a:lnTo>
                    <a:pt x="47" y="78"/>
                  </a:lnTo>
                  <a:lnTo>
                    <a:pt x="47" y="78"/>
                  </a:lnTo>
                  <a:lnTo>
                    <a:pt x="47" y="82"/>
                  </a:lnTo>
                  <a:lnTo>
                    <a:pt x="47" y="82"/>
                  </a:lnTo>
                  <a:lnTo>
                    <a:pt x="45" y="88"/>
                  </a:lnTo>
                  <a:lnTo>
                    <a:pt x="41" y="93"/>
                  </a:lnTo>
                  <a:lnTo>
                    <a:pt x="41" y="93"/>
                  </a:lnTo>
                  <a:lnTo>
                    <a:pt x="36" y="95"/>
                  </a:lnTo>
                  <a:lnTo>
                    <a:pt x="26" y="97"/>
                  </a:lnTo>
                  <a:lnTo>
                    <a:pt x="26" y="97"/>
                  </a:lnTo>
                  <a:lnTo>
                    <a:pt x="19" y="95"/>
                  </a:lnTo>
                  <a:lnTo>
                    <a:pt x="11" y="93"/>
                  </a:lnTo>
                  <a:lnTo>
                    <a:pt x="6" y="88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8" y="76"/>
                  </a:lnTo>
                  <a:lnTo>
                    <a:pt x="13" y="71"/>
                  </a:lnTo>
                  <a:lnTo>
                    <a:pt x="23" y="69"/>
                  </a:lnTo>
                  <a:lnTo>
                    <a:pt x="34" y="67"/>
                  </a:lnTo>
                  <a:lnTo>
                    <a:pt x="36" y="67"/>
                  </a:lnTo>
                  <a:lnTo>
                    <a:pt x="36" y="67"/>
                  </a:lnTo>
                  <a:lnTo>
                    <a:pt x="36" y="61"/>
                  </a:lnTo>
                  <a:lnTo>
                    <a:pt x="36" y="61"/>
                  </a:lnTo>
                  <a:lnTo>
                    <a:pt x="36" y="58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19" y="52"/>
                  </a:lnTo>
                  <a:lnTo>
                    <a:pt x="13" y="50"/>
                  </a:lnTo>
                  <a:lnTo>
                    <a:pt x="9" y="46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8" y="37"/>
                  </a:lnTo>
                  <a:lnTo>
                    <a:pt x="9" y="37"/>
                  </a:lnTo>
                  <a:lnTo>
                    <a:pt x="9" y="37"/>
                  </a:lnTo>
                  <a:lnTo>
                    <a:pt x="9" y="41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5" y="44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7" y="30"/>
                  </a:lnTo>
                  <a:lnTo>
                    <a:pt x="9" y="28"/>
                  </a:lnTo>
                  <a:lnTo>
                    <a:pt x="4" y="24"/>
                  </a:lnTo>
                  <a:lnTo>
                    <a:pt x="0" y="16"/>
                  </a:lnTo>
                  <a:lnTo>
                    <a:pt x="0" y="16"/>
                  </a:lnTo>
                  <a:close/>
                  <a:moveTo>
                    <a:pt x="26" y="74"/>
                  </a:moveTo>
                  <a:lnTo>
                    <a:pt x="26" y="74"/>
                  </a:lnTo>
                  <a:lnTo>
                    <a:pt x="19" y="74"/>
                  </a:lnTo>
                  <a:lnTo>
                    <a:pt x="13" y="76"/>
                  </a:lnTo>
                  <a:lnTo>
                    <a:pt x="9" y="80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9" y="86"/>
                  </a:lnTo>
                  <a:lnTo>
                    <a:pt x="11" y="88"/>
                  </a:lnTo>
                  <a:lnTo>
                    <a:pt x="21" y="89"/>
                  </a:lnTo>
                  <a:lnTo>
                    <a:pt x="21" y="89"/>
                  </a:lnTo>
                  <a:lnTo>
                    <a:pt x="30" y="88"/>
                  </a:lnTo>
                  <a:lnTo>
                    <a:pt x="34" y="84"/>
                  </a:lnTo>
                  <a:lnTo>
                    <a:pt x="34" y="84"/>
                  </a:lnTo>
                  <a:lnTo>
                    <a:pt x="36" y="76"/>
                  </a:lnTo>
                  <a:lnTo>
                    <a:pt x="36" y="76"/>
                  </a:lnTo>
                  <a:lnTo>
                    <a:pt x="26" y="74"/>
                  </a:lnTo>
                  <a:lnTo>
                    <a:pt x="26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5"/>
            <p:cNvSpPr/>
            <p:nvPr/>
          </p:nvSpPr>
          <p:spPr>
            <a:xfrm>
              <a:off x="3700463" y="3575845"/>
              <a:ext cx="122238" cy="149225"/>
            </a:xfrm>
            <a:custGeom>
              <a:avLst/>
              <a:gdLst/>
              <a:ahLst/>
              <a:cxnLst/>
              <a:rect l="l" t="t" r="r" b="b"/>
              <a:pathLst>
                <a:path w="77" h="94" extrusionOk="0">
                  <a:moveTo>
                    <a:pt x="21" y="53"/>
                  </a:moveTo>
                  <a:lnTo>
                    <a:pt x="21" y="53"/>
                  </a:lnTo>
                  <a:lnTo>
                    <a:pt x="36" y="45"/>
                  </a:lnTo>
                  <a:lnTo>
                    <a:pt x="44" y="43"/>
                  </a:lnTo>
                  <a:lnTo>
                    <a:pt x="51" y="43"/>
                  </a:lnTo>
                  <a:lnTo>
                    <a:pt x="51" y="43"/>
                  </a:lnTo>
                  <a:lnTo>
                    <a:pt x="62" y="43"/>
                  </a:lnTo>
                  <a:lnTo>
                    <a:pt x="70" y="49"/>
                  </a:lnTo>
                  <a:lnTo>
                    <a:pt x="75" y="57"/>
                  </a:lnTo>
                  <a:lnTo>
                    <a:pt x="77" y="66"/>
                  </a:lnTo>
                  <a:lnTo>
                    <a:pt x="77" y="66"/>
                  </a:lnTo>
                  <a:lnTo>
                    <a:pt x="77" y="72"/>
                  </a:lnTo>
                  <a:lnTo>
                    <a:pt x="75" y="77"/>
                  </a:lnTo>
                  <a:lnTo>
                    <a:pt x="72" y="83"/>
                  </a:lnTo>
                  <a:lnTo>
                    <a:pt x="66" y="87"/>
                  </a:lnTo>
                  <a:lnTo>
                    <a:pt x="60" y="90"/>
                  </a:lnTo>
                  <a:lnTo>
                    <a:pt x="55" y="92"/>
                  </a:lnTo>
                  <a:lnTo>
                    <a:pt x="47" y="94"/>
                  </a:lnTo>
                  <a:lnTo>
                    <a:pt x="40" y="94"/>
                  </a:lnTo>
                  <a:lnTo>
                    <a:pt x="40" y="94"/>
                  </a:lnTo>
                  <a:lnTo>
                    <a:pt x="30" y="94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19" y="81"/>
                  </a:lnTo>
                  <a:lnTo>
                    <a:pt x="19" y="81"/>
                  </a:lnTo>
                  <a:lnTo>
                    <a:pt x="19" y="77"/>
                  </a:lnTo>
                  <a:lnTo>
                    <a:pt x="23" y="73"/>
                  </a:lnTo>
                  <a:lnTo>
                    <a:pt x="27" y="72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40" y="72"/>
                  </a:lnTo>
                  <a:lnTo>
                    <a:pt x="44" y="73"/>
                  </a:lnTo>
                  <a:lnTo>
                    <a:pt x="49" y="77"/>
                  </a:lnTo>
                  <a:lnTo>
                    <a:pt x="53" y="83"/>
                  </a:lnTo>
                  <a:lnTo>
                    <a:pt x="53" y="83"/>
                  </a:lnTo>
                  <a:lnTo>
                    <a:pt x="59" y="79"/>
                  </a:lnTo>
                  <a:lnTo>
                    <a:pt x="62" y="75"/>
                  </a:lnTo>
                  <a:lnTo>
                    <a:pt x="64" y="70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7"/>
                  </a:lnTo>
                  <a:lnTo>
                    <a:pt x="60" y="51"/>
                  </a:lnTo>
                  <a:lnTo>
                    <a:pt x="55" y="49"/>
                  </a:lnTo>
                  <a:lnTo>
                    <a:pt x="47" y="47"/>
                  </a:lnTo>
                  <a:lnTo>
                    <a:pt x="47" y="47"/>
                  </a:lnTo>
                  <a:lnTo>
                    <a:pt x="36" y="49"/>
                  </a:lnTo>
                  <a:lnTo>
                    <a:pt x="25" y="57"/>
                  </a:lnTo>
                  <a:lnTo>
                    <a:pt x="25" y="57"/>
                  </a:lnTo>
                  <a:lnTo>
                    <a:pt x="19" y="62"/>
                  </a:lnTo>
                  <a:lnTo>
                    <a:pt x="12" y="70"/>
                  </a:lnTo>
                  <a:lnTo>
                    <a:pt x="12" y="70"/>
                  </a:lnTo>
                  <a:lnTo>
                    <a:pt x="10" y="73"/>
                  </a:lnTo>
                  <a:lnTo>
                    <a:pt x="6" y="73"/>
                  </a:lnTo>
                  <a:lnTo>
                    <a:pt x="6" y="73"/>
                  </a:lnTo>
                  <a:lnTo>
                    <a:pt x="4" y="73"/>
                  </a:lnTo>
                  <a:lnTo>
                    <a:pt x="2" y="7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2" y="60"/>
                  </a:lnTo>
                  <a:lnTo>
                    <a:pt x="6" y="57"/>
                  </a:lnTo>
                  <a:lnTo>
                    <a:pt x="6" y="57"/>
                  </a:lnTo>
                  <a:lnTo>
                    <a:pt x="21" y="42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25" y="19"/>
                  </a:lnTo>
                  <a:lnTo>
                    <a:pt x="25" y="19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5" y="19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5" y="2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62" y="15"/>
                  </a:lnTo>
                  <a:lnTo>
                    <a:pt x="59" y="17"/>
                  </a:lnTo>
                  <a:lnTo>
                    <a:pt x="59" y="17"/>
                  </a:lnTo>
                  <a:lnTo>
                    <a:pt x="55" y="1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21" y="53"/>
                  </a:lnTo>
                  <a:lnTo>
                    <a:pt x="21" y="53"/>
                  </a:lnTo>
                  <a:close/>
                  <a:moveTo>
                    <a:pt x="30" y="75"/>
                  </a:moveTo>
                  <a:lnTo>
                    <a:pt x="30" y="75"/>
                  </a:lnTo>
                  <a:lnTo>
                    <a:pt x="25" y="77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3" y="83"/>
                  </a:lnTo>
                  <a:lnTo>
                    <a:pt x="27" y="87"/>
                  </a:lnTo>
                  <a:lnTo>
                    <a:pt x="30" y="87"/>
                  </a:lnTo>
                  <a:lnTo>
                    <a:pt x="36" y="88"/>
                  </a:lnTo>
                  <a:lnTo>
                    <a:pt x="36" y="88"/>
                  </a:lnTo>
                  <a:lnTo>
                    <a:pt x="44" y="87"/>
                  </a:lnTo>
                  <a:lnTo>
                    <a:pt x="44" y="87"/>
                  </a:lnTo>
                  <a:lnTo>
                    <a:pt x="40" y="83"/>
                  </a:lnTo>
                  <a:lnTo>
                    <a:pt x="38" y="79"/>
                  </a:lnTo>
                  <a:lnTo>
                    <a:pt x="34" y="75"/>
                  </a:lnTo>
                  <a:lnTo>
                    <a:pt x="30" y="75"/>
                  </a:lnTo>
                  <a:lnTo>
                    <a:pt x="30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5"/>
            <p:cNvSpPr/>
            <p:nvPr/>
          </p:nvSpPr>
          <p:spPr>
            <a:xfrm>
              <a:off x="3865563" y="3591720"/>
              <a:ext cx="150813" cy="127000"/>
            </a:xfrm>
            <a:custGeom>
              <a:avLst/>
              <a:gdLst/>
              <a:ahLst/>
              <a:cxnLst/>
              <a:rect l="l" t="t" r="r" b="b"/>
              <a:pathLst>
                <a:path w="95" h="80" extrusionOk="0">
                  <a:moveTo>
                    <a:pt x="43" y="80"/>
                  </a:moveTo>
                  <a:lnTo>
                    <a:pt x="43" y="80"/>
                  </a:lnTo>
                  <a:lnTo>
                    <a:pt x="60" y="73"/>
                  </a:lnTo>
                  <a:lnTo>
                    <a:pt x="65" y="69"/>
                  </a:lnTo>
                  <a:lnTo>
                    <a:pt x="71" y="63"/>
                  </a:lnTo>
                  <a:lnTo>
                    <a:pt x="71" y="63"/>
                  </a:lnTo>
                  <a:lnTo>
                    <a:pt x="75" y="58"/>
                  </a:lnTo>
                  <a:lnTo>
                    <a:pt x="78" y="50"/>
                  </a:lnTo>
                  <a:lnTo>
                    <a:pt x="80" y="43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80" y="28"/>
                  </a:lnTo>
                  <a:lnTo>
                    <a:pt x="80" y="20"/>
                  </a:lnTo>
                  <a:lnTo>
                    <a:pt x="76" y="17"/>
                  </a:lnTo>
                  <a:lnTo>
                    <a:pt x="73" y="11"/>
                  </a:lnTo>
                  <a:lnTo>
                    <a:pt x="69" y="7"/>
                  </a:lnTo>
                  <a:lnTo>
                    <a:pt x="63" y="5"/>
                  </a:lnTo>
                  <a:lnTo>
                    <a:pt x="58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50" y="9"/>
                  </a:lnTo>
                  <a:lnTo>
                    <a:pt x="52" y="15"/>
                  </a:lnTo>
                  <a:lnTo>
                    <a:pt x="52" y="15"/>
                  </a:lnTo>
                  <a:lnTo>
                    <a:pt x="50" y="24"/>
                  </a:lnTo>
                  <a:lnTo>
                    <a:pt x="46" y="33"/>
                  </a:lnTo>
                  <a:lnTo>
                    <a:pt x="37" y="54"/>
                  </a:lnTo>
                  <a:lnTo>
                    <a:pt x="37" y="54"/>
                  </a:lnTo>
                  <a:lnTo>
                    <a:pt x="28" y="67"/>
                  </a:lnTo>
                  <a:lnTo>
                    <a:pt x="22" y="71"/>
                  </a:lnTo>
                  <a:lnTo>
                    <a:pt x="18" y="73"/>
                  </a:lnTo>
                  <a:lnTo>
                    <a:pt x="18" y="73"/>
                  </a:lnTo>
                  <a:lnTo>
                    <a:pt x="15" y="71"/>
                  </a:lnTo>
                  <a:lnTo>
                    <a:pt x="13" y="69"/>
                  </a:lnTo>
                  <a:lnTo>
                    <a:pt x="13" y="69"/>
                  </a:lnTo>
                  <a:lnTo>
                    <a:pt x="9" y="62"/>
                  </a:lnTo>
                  <a:lnTo>
                    <a:pt x="9" y="62"/>
                  </a:lnTo>
                  <a:lnTo>
                    <a:pt x="7" y="58"/>
                  </a:lnTo>
                  <a:lnTo>
                    <a:pt x="5" y="54"/>
                  </a:lnTo>
                  <a:lnTo>
                    <a:pt x="5" y="54"/>
                  </a:lnTo>
                  <a:lnTo>
                    <a:pt x="1" y="47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3" y="3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18" y="11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1" y="0"/>
                  </a:lnTo>
                  <a:lnTo>
                    <a:pt x="69" y="2"/>
                  </a:lnTo>
                  <a:lnTo>
                    <a:pt x="76" y="5"/>
                  </a:lnTo>
                  <a:lnTo>
                    <a:pt x="82" y="11"/>
                  </a:lnTo>
                  <a:lnTo>
                    <a:pt x="88" y="15"/>
                  </a:lnTo>
                  <a:lnTo>
                    <a:pt x="91" y="22"/>
                  </a:lnTo>
                  <a:lnTo>
                    <a:pt x="93" y="30"/>
                  </a:lnTo>
                  <a:lnTo>
                    <a:pt x="95" y="37"/>
                  </a:lnTo>
                  <a:lnTo>
                    <a:pt x="95" y="37"/>
                  </a:lnTo>
                  <a:lnTo>
                    <a:pt x="93" y="48"/>
                  </a:lnTo>
                  <a:lnTo>
                    <a:pt x="88" y="60"/>
                  </a:lnTo>
                  <a:lnTo>
                    <a:pt x="80" y="67"/>
                  </a:lnTo>
                  <a:lnTo>
                    <a:pt x="69" y="75"/>
                  </a:lnTo>
                  <a:lnTo>
                    <a:pt x="69" y="75"/>
                  </a:lnTo>
                  <a:lnTo>
                    <a:pt x="58" y="78"/>
                  </a:lnTo>
                  <a:lnTo>
                    <a:pt x="43" y="80"/>
                  </a:lnTo>
                  <a:lnTo>
                    <a:pt x="43" y="80"/>
                  </a:lnTo>
                  <a:close/>
                  <a:moveTo>
                    <a:pt x="22" y="15"/>
                  </a:moveTo>
                  <a:lnTo>
                    <a:pt x="22" y="15"/>
                  </a:lnTo>
                  <a:lnTo>
                    <a:pt x="16" y="22"/>
                  </a:lnTo>
                  <a:lnTo>
                    <a:pt x="13" y="28"/>
                  </a:lnTo>
                  <a:lnTo>
                    <a:pt x="11" y="35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8"/>
                  </a:lnTo>
                  <a:lnTo>
                    <a:pt x="13" y="52"/>
                  </a:lnTo>
                  <a:lnTo>
                    <a:pt x="15" y="56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20" y="56"/>
                  </a:lnTo>
                  <a:lnTo>
                    <a:pt x="26" y="52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43" y="20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31" y="7"/>
                  </a:lnTo>
                  <a:lnTo>
                    <a:pt x="22" y="15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5"/>
            <p:cNvSpPr/>
            <p:nvPr/>
          </p:nvSpPr>
          <p:spPr>
            <a:xfrm>
              <a:off x="4043363" y="3585370"/>
              <a:ext cx="160338" cy="136525"/>
            </a:xfrm>
            <a:custGeom>
              <a:avLst/>
              <a:gdLst/>
              <a:ahLst/>
              <a:cxnLst/>
              <a:rect l="l" t="t" r="r" b="b"/>
              <a:pathLst>
                <a:path w="101" h="86" extrusionOk="0">
                  <a:moveTo>
                    <a:pt x="11" y="17"/>
                  </a:moveTo>
                  <a:lnTo>
                    <a:pt x="11" y="17"/>
                  </a:lnTo>
                  <a:lnTo>
                    <a:pt x="19" y="17"/>
                  </a:lnTo>
                  <a:lnTo>
                    <a:pt x="41" y="11"/>
                  </a:lnTo>
                  <a:lnTo>
                    <a:pt x="41" y="11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90" y="8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0" y="13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82" y="15"/>
                  </a:lnTo>
                  <a:lnTo>
                    <a:pt x="82" y="15"/>
                  </a:lnTo>
                  <a:lnTo>
                    <a:pt x="81" y="15"/>
                  </a:lnTo>
                  <a:lnTo>
                    <a:pt x="81" y="15"/>
                  </a:lnTo>
                  <a:lnTo>
                    <a:pt x="73" y="15"/>
                  </a:lnTo>
                  <a:lnTo>
                    <a:pt x="66" y="17"/>
                  </a:lnTo>
                  <a:lnTo>
                    <a:pt x="58" y="21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47" y="37"/>
                  </a:lnTo>
                  <a:lnTo>
                    <a:pt x="45" y="49"/>
                  </a:lnTo>
                  <a:lnTo>
                    <a:pt x="45" y="49"/>
                  </a:lnTo>
                  <a:lnTo>
                    <a:pt x="45" y="56"/>
                  </a:lnTo>
                  <a:lnTo>
                    <a:pt x="47" y="62"/>
                  </a:lnTo>
                  <a:lnTo>
                    <a:pt x="52" y="66"/>
                  </a:lnTo>
                  <a:lnTo>
                    <a:pt x="58" y="69"/>
                  </a:lnTo>
                  <a:lnTo>
                    <a:pt x="58" y="69"/>
                  </a:lnTo>
                  <a:lnTo>
                    <a:pt x="67" y="71"/>
                  </a:lnTo>
                  <a:lnTo>
                    <a:pt x="67" y="7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73" y="71"/>
                  </a:lnTo>
                  <a:lnTo>
                    <a:pt x="75" y="73"/>
                  </a:lnTo>
                  <a:lnTo>
                    <a:pt x="75" y="73"/>
                  </a:lnTo>
                  <a:lnTo>
                    <a:pt x="79" y="77"/>
                  </a:lnTo>
                  <a:lnTo>
                    <a:pt x="79" y="81"/>
                  </a:lnTo>
                  <a:lnTo>
                    <a:pt x="79" y="81"/>
                  </a:lnTo>
                  <a:lnTo>
                    <a:pt x="79" y="84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71" y="86"/>
                  </a:lnTo>
                  <a:lnTo>
                    <a:pt x="58" y="84"/>
                  </a:lnTo>
                  <a:lnTo>
                    <a:pt x="47" y="79"/>
                  </a:lnTo>
                  <a:lnTo>
                    <a:pt x="47" y="79"/>
                  </a:lnTo>
                  <a:lnTo>
                    <a:pt x="43" y="73"/>
                  </a:lnTo>
                  <a:lnTo>
                    <a:pt x="39" y="67"/>
                  </a:lnTo>
                  <a:lnTo>
                    <a:pt x="38" y="60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8" y="47"/>
                  </a:lnTo>
                  <a:lnTo>
                    <a:pt x="39" y="39"/>
                  </a:lnTo>
                  <a:lnTo>
                    <a:pt x="43" y="32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56" y="19"/>
                  </a:lnTo>
                  <a:lnTo>
                    <a:pt x="66" y="11"/>
                  </a:lnTo>
                  <a:lnTo>
                    <a:pt x="66" y="1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26" y="24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9" y="28"/>
                  </a:lnTo>
                  <a:lnTo>
                    <a:pt x="4" y="24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9"/>
                  </a:lnTo>
                  <a:lnTo>
                    <a:pt x="4" y="15"/>
                  </a:lnTo>
                  <a:lnTo>
                    <a:pt x="11" y="17"/>
                  </a:lnTo>
                  <a:lnTo>
                    <a:pt x="11" y="17"/>
                  </a:lnTo>
                  <a:close/>
                  <a:moveTo>
                    <a:pt x="71" y="24"/>
                  </a:moveTo>
                  <a:lnTo>
                    <a:pt x="71" y="24"/>
                  </a:lnTo>
                  <a:lnTo>
                    <a:pt x="82" y="30"/>
                  </a:lnTo>
                  <a:lnTo>
                    <a:pt x="82" y="30"/>
                  </a:lnTo>
                  <a:lnTo>
                    <a:pt x="88" y="32"/>
                  </a:lnTo>
                  <a:lnTo>
                    <a:pt x="90" y="37"/>
                  </a:lnTo>
                  <a:lnTo>
                    <a:pt x="90" y="37"/>
                  </a:lnTo>
                  <a:lnTo>
                    <a:pt x="88" y="4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2" y="41"/>
                  </a:lnTo>
                  <a:lnTo>
                    <a:pt x="82" y="41"/>
                  </a:lnTo>
                  <a:lnTo>
                    <a:pt x="77" y="32"/>
                  </a:lnTo>
                  <a:lnTo>
                    <a:pt x="71" y="24"/>
                  </a:lnTo>
                  <a:lnTo>
                    <a:pt x="71" y="24"/>
                  </a:lnTo>
                  <a:close/>
                  <a:moveTo>
                    <a:pt x="82" y="19"/>
                  </a:moveTo>
                  <a:lnTo>
                    <a:pt x="82" y="19"/>
                  </a:lnTo>
                  <a:lnTo>
                    <a:pt x="94" y="23"/>
                  </a:lnTo>
                  <a:lnTo>
                    <a:pt x="94" y="23"/>
                  </a:lnTo>
                  <a:lnTo>
                    <a:pt x="99" y="26"/>
                  </a:lnTo>
                  <a:lnTo>
                    <a:pt x="101" y="30"/>
                  </a:lnTo>
                  <a:lnTo>
                    <a:pt x="101" y="30"/>
                  </a:lnTo>
                  <a:lnTo>
                    <a:pt x="99" y="34"/>
                  </a:lnTo>
                  <a:lnTo>
                    <a:pt x="97" y="36"/>
                  </a:lnTo>
                  <a:lnTo>
                    <a:pt x="97" y="36"/>
                  </a:lnTo>
                  <a:lnTo>
                    <a:pt x="94" y="34"/>
                  </a:lnTo>
                  <a:lnTo>
                    <a:pt x="94" y="34"/>
                  </a:lnTo>
                  <a:lnTo>
                    <a:pt x="90" y="26"/>
                  </a:lnTo>
                  <a:lnTo>
                    <a:pt x="82" y="19"/>
                  </a:lnTo>
                  <a:lnTo>
                    <a:pt x="8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4227513" y="3571082"/>
              <a:ext cx="142875" cy="157163"/>
            </a:xfrm>
            <a:custGeom>
              <a:avLst/>
              <a:gdLst/>
              <a:ahLst/>
              <a:cxnLst/>
              <a:rect l="l" t="t" r="r" b="b"/>
              <a:pathLst>
                <a:path w="90" h="99" extrusionOk="0">
                  <a:moveTo>
                    <a:pt x="6" y="17"/>
                  </a:moveTo>
                  <a:lnTo>
                    <a:pt x="6" y="17"/>
                  </a:lnTo>
                  <a:lnTo>
                    <a:pt x="13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30" y="7"/>
                  </a:lnTo>
                  <a:lnTo>
                    <a:pt x="28" y="5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4" y="2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3" y="11"/>
                  </a:lnTo>
                  <a:lnTo>
                    <a:pt x="43" y="11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51" y="17"/>
                  </a:lnTo>
                  <a:lnTo>
                    <a:pt x="60" y="11"/>
                  </a:lnTo>
                  <a:lnTo>
                    <a:pt x="60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70" y="13"/>
                  </a:lnTo>
                  <a:lnTo>
                    <a:pt x="70" y="13"/>
                  </a:lnTo>
                  <a:lnTo>
                    <a:pt x="71" y="13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1" y="18"/>
                  </a:lnTo>
                  <a:lnTo>
                    <a:pt x="70" y="20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53" y="39"/>
                  </a:lnTo>
                  <a:lnTo>
                    <a:pt x="53" y="39"/>
                  </a:lnTo>
                  <a:lnTo>
                    <a:pt x="53" y="35"/>
                  </a:lnTo>
                  <a:lnTo>
                    <a:pt x="49" y="33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55" y="35"/>
                  </a:lnTo>
                  <a:lnTo>
                    <a:pt x="58" y="39"/>
                  </a:lnTo>
                  <a:lnTo>
                    <a:pt x="58" y="39"/>
                  </a:lnTo>
                  <a:lnTo>
                    <a:pt x="71" y="43"/>
                  </a:lnTo>
                  <a:lnTo>
                    <a:pt x="81" y="48"/>
                  </a:lnTo>
                  <a:lnTo>
                    <a:pt x="88" y="56"/>
                  </a:lnTo>
                  <a:lnTo>
                    <a:pt x="90" y="67"/>
                  </a:lnTo>
                  <a:lnTo>
                    <a:pt x="90" y="67"/>
                  </a:lnTo>
                  <a:lnTo>
                    <a:pt x="88" y="75"/>
                  </a:lnTo>
                  <a:lnTo>
                    <a:pt x="85" y="82"/>
                  </a:lnTo>
                  <a:lnTo>
                    <a:pt x="77" y="90"/>
                  </a:lnTo>
                  <a:lnTo>
                    <a:pt x="68" y="95"/>
                  </a:lnTo>
                  <a:lnTo>
                    <a:pt x="68" y="95"/>
                  </a:lnTo>
                  <a:lnTo>
                    <a:pt x="55" y="99"/>
                  </a:lnTo>
                  <a:lnTo>
                    <a:pt x="40" y="99"/>
                  </a:lnTo>
                  <a:lnTo>
                    <a:pt x="40" y="99"/>
                  </a:lnTo>
                  <a:lnTo>
                    <a:pt x="40" y="99"/>
                  </a:lnTo>
                  <a:lnTo>
                    <a:pt x="56" y="93"/>
                  </a:lnTo>
                  <a:lnTo>
                    <a:pt x="68" y="86"/>
                  </a:lnTo>
                  <a:lnTo>
                    <a:pt x="68" y="86"/>
                  </a:lnTo>
                  <a:lnTo>
                    <a:pt x="71" y="80"/>
                  </a:lnTo>
                  <a:lnTo>
                    <a:pt x="73" y="75"/>
                  </a:lnTo>
                  <a:lnTo>
                    <a:pt x="75" y="69"/>
                  </a:lnTo>
                  <a:lnTo>
                    <a:pt x="77" y="63"/>
                  </a:lnTo>
                  <a:lnTo>
                    <a:pt x="77" y="63"/>
                  </a:lnTo>
                  <a:lnTo>
                    <a:pt x="75" y="54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6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6" y="52"/>
                  </a:lnTo>
                  <a:lnTo>
                    <a:pt x="53" y="60"/>
                  </a:lnTo>
                  <a:lnTo>
                    <a:pt x="40" y="73"/>
                  </a:lnTo>
                  <a:lnTo>
                    <a:pt x="40" y="73"/>
                  </a:lnTo>
                  <a:lnTo>
                    <a:pt x="43" y="78"/>
                  </a:lnTo>
                  <a:lnTo>
                    <a:pt x="43" y="78"/>
                  </a:lnTo>
                  <a:lnTo>
                    <a:pt x="43" y="82"/>
                  </a:lnTo>
                  <a:lnTo>
                    <a:pt x="43" y="82"/>
                  </a:lnTo>
                  <a:lnTo>
                    <a:pt x="43" y="88"/>
                  </a:lnTo>
                  <a:lnTo>
                    <a:pt x="40" y="90"/>
                  </a:lnTo>
                  <a:lnTo>
                    <a:pt x="40" y="90"/>
                  </a:lnTo>
                  <a:lnTo>
                    <a:pt x="36" y="88"/>
                  </a:lnTo>
                  <a:lnTo>
                    <a:pt x="32" y="80"/>
                  </a:lnTo>
                  <a:lnTo>
                    <a:pt x="32" y="80"/>
                  </a:lnTo>
                  <a:lnTo>
                    <a:pt x="21" y="88"/>
                  </a:lnTo>
                  <a:lnTo>
                    <a:pt x="11" y="91"/>
                  </a:lnTo>
                  <a:lnTo>
                    <a:pt x="11" y="91"/>
                  </a:lnTo>
                  <a:lnTo>
                    <a:pt x="8" y="90"/>
                  </a:lnTo>
                  <a:lnTo>
                    <a:pt x="6" y="86"/>
                  </a:lnTo>
                  <a:lnTo>
                    <a:pt x="6" y="86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2" y="76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8" y="60"/>
                  </a:lnTo>
                  <a:lnTo>
                    <a:pt x="17" y="52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17" y="30"/>
                  </a:lnTo>
                  <a:lnTo>
                    <a:pt x="13" y="26"/>
                  </a:lnTo>
                  <a:lnTo>
                    <a:pt x="8" y="22"/>
                  </a:lnTo>
                  <a:lnTo>
                    <a:pt x="4" y="17"/>
                  </a:lnTo>
                  <a:lnTo>
                    <a:pt x="6" y="17"/>
                  </a:lnTo>
                  <a:close/>
                  <a:moveTo>
                    <a:pt x="10" y="75"/>
                  </a:moveTo>
                  <a:lnTo>
                    <a:pt x="10" y="75"/>
                  </a:lnTo>
                  <a:lnTo>
                    <a:pt x="11" y="78"/>
                  </a:lnTo>
                  <a:lnTo>
                    <a:pt x="13" y="80"/>
                  </a:lnTo>
                  <a:lnTo>
                    <a:pt x="13" y="80"/>
                  </a:lnTo>
                  <a:lnTo>
                    <a:pt x="21" y="78"/>
                  </a:lnTo>
                  <a:lnTo>
                    <a:pt x="28" y="73"/>
                  </a:lnTo>
                  <a:lnTo>
                    <a:pt x="28" y="73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1" y="56"/>
                  </a:lnTo>
                  <a:lnTo>
                    <a:pt x="15" y="61"/>
                  </a:lnTo>
                  <a:lnTo>
                    <a:pt x="11" y="67"/>
                  </a:lnTo>
                  <a:lnTo>
                    <a:pt x="10" y="75"/>
                  </a:lnTo>
                  <a:lnTo>
                    <a:pt x="10" y="75"/>
                  </a:lnTo>
                  <a:close/>
                  <a:moveTo>
                    <a:pt x="36" y="50"/>
                  </a:moveTo>
                  <a:lnTo>
                    <a:pt x="36" y="50"/>
                  </a:lnTo>
                  <a:lnTo>
                    <a:pt x="38" y="65"/>
                  </a:lnTo>
                  <a:lnTo>
                    <a:pt x="38" y="65"/>
                  </a:lnTo>
                  <a:lnTo>
                    <a:pt x="47" y="54"/>
                  </a:lnTo>
                  <a:lnTo>
                    <a:pt x="53" y="43"/>
                  </a:lnTo>
                  <a:lnTo>
                    <a:pt x="53" y="43"/>
                  </a:lnTo>
                  <a:lnTo>
                    <a:pt x="43" y="45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36" y="50"/>
                  </a:lnTo>
                  <a:lnTo>
                    <a:pt x="36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4397375" y="3574257"/>
              <a:ext cx="166688" cy="153988"/>
            </a:xfrm>
            <a:custGeom>
              <a:avLst/>
              <a:gdLst/>
              <a:ahLst/>
              <a:cxnLst/>
              <a:rect l="l" t="t" r="r" b="b"/>
              <a:pathLst>
                <a:path w="105" h="97" extrusionOk="0">
                  <a:moveTo>
                    <a:pt x="9" y="76"/>
                  </a:moveTo>
                  <a:lnTo>
                    <a:pt x="9" y="76"/>
                  </a:lnTo>
                  <a:lnTo>
                    <a:pt x="8" y="82"/>
                  </a:lnTo>
                  <a:lnTo>
                    <a:pt x="6" y="82"/>
                  </a:lnTo>
                  <a:lnTo>
                    <a:pt x="6" y="82"/>
                  </a:lnTo>
                  <a:lnTo>
                    <a:pt x="2" y="82"/>
                  </a:lnTo>
                  <a:lnTo>
                    <a:pt x="2" y="78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69"/>
                  </a:lnTo>
                  <a:lnTo>
                    <a:pt x="2" y="67"/>
                  </a:lnTo>
                  <a:lnTo>
                    <a:pt x="2" y="67"/>
                  </a:lnTo>
                  <a:lnTo>
                    <a:pt x="9" y="58"/>
                  </a:lnTo>
                  <a:lnTo>
                    <a:pt x="9" y="58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6" y="37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5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3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6" y="9"/>
                  </a:lnTo>
                  <a:lnTo>
                    <a:pt x="38" y="13"/>
                  </a:lnTo>
                  <a:lnTo>
                    <a:pt x="38" y="13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6" y="31"/>
                  </a:lnTo>
                  <a:lnTo>
                    <a:pt x="36" y="31"/>
                  </a:lnTo>
                  <a:lnTo>
                    <a:pt x="32" y="39"/>
                  </a:lnTo>
                  <a:lnTo>
                    <a:pt x="32" y="39"/>
                  </a:lnTo>
                  <a:lnTo>
                    <a:pt x="30" y="43"/>
                  </a:lnTo>
                  <a:lnTo>
                    <a:pt x="30" y="43"/>
                  </a:lnTo>
                  <a:lnTo>
                    <a:pt x="41" y="31"/>
                  </a:lnTo>
                  <a:lnTo>
                    <a:pt x="51" y="24"/>
                  </a:lnTo>
                  <a:lnTo>
                    <a:pt x="60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3" y="20"/>
                  </a:lnTo>
                  <a:lnTo>
                    <a:pt x="77" y="22"/>
                  </a:lnTo>
                  <a:lnTo>
                    <a:pt x="81" y="28"/>
                  </a:lnTo>
                  <a:lnTo>
                    <a:pt x="81" y="33"/>
                  </a:lnTo>
                  <a:lnTo>
                    <a:pt x="81" y="33"/>
                  </a:lnTo>
                  <a:lnTo>
                    <a:pt x="79" y="50"/>
                  </a:lnTo>
                  <a:lnTo>
                    <a:pt x="79" y="50"/>
                  </a:lnTo>
                  <a:lnTo>
                    <a:pt x="77" y="71"/>
                  </a:lnTo>
                  <a:lnTo>
                    <a:pt x="77" y="71"/>
                  </a:lnTo>
                  <a:lnTo>
                    <a:pt x="77" y="74"/>
                  </a:lnTo>
                  <a:lnTo>
                    <a:pt x="79" y="76"/>
                  </a:lnTo>
                  <a:lnTo>
                    <a:pt x="81" y="78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94" y="76"/>
                  </a:lnTo>
                  <a:lnTo>
                    <a:pt x="105" y="69"/>
                  </a:lnTo>
                  <a:lnTo>
                    <a:pt x="105" y="71"/>
                  </a:lnTo>
                  <a:lnTo>
                    <a:pt x="105" y="71"/>
                  </a:lnTo>
                  <a:lnTo>
                    <a:pt x="99" y="78"/>
                  </a:lnTo>
                  <a:lnTo>
                    <a:pt x="94" y="84"/>
                  </a:lnTo>
                  <a:lnTo>
                    <a:pt x="86" y="88"/>
                  </a:lnTo>
                  <a:lnTo>
                    <a:pt x="79" y="89"/>
                  </a:lnTo>
                  <a:lnTo>
                    <a:pt x="79" y="89"/>
                  </a:lnTo>
                  <a:lnTo>
                    <a:pt x="73" y="88"/>
                  </a:lnTo>
                  <a:lnTo>
                    <a:pt x="68" y="84"/>
                  </a:lnTo>
                  <a:lnTo>
                    <a:pt x="66" y="80"/>
                  </a:lnTo>
                  <a:lnTo>
                    <a:pt x="64" y="73"/>
                  </a:lnTo>
                  <a:lnTo>
                    <a:pt x="64" y="73"/>
                  </a:lnTo>
                  <a:lnTo>
                    <a:pt x="66" y="65"/>
                  </a:lnTo>
                  <a:lnTo>
                    <a:pt x="68" y="48"/>
                  </a:lnTo>
                  <a:lnTo>
                    <a:pt x="68" y="48"/>
                  </a:lnTo>
                  <a:lnTo>
                    <a:pt x="71" y="31"/>
                  </a:lnTo>
                  <a:lnTo>
                    <a:pt x="71" y="31"/>
                  </a:lnTo>
                  <a:lnTo>
                    <a:pt x="69" y="26"/>
                  </a:lnTo>
                  <a:lnTo>
                    <a:pt x="68" y="24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58" y="26"/>
                  </a:lnTo>
                  <a:lnTo>
                    <a:pt x="49" y="31"/>
                  </a:lnTo>
                  <a:lnTo>
                    <a:pt x="41" y="39"/>
                  </a:lnTo>
                  <a:lnTo>
                    <a:pt x="30" y="52"/>
                  </a:lnTo>
                  <a:lnTo>
                    <a:pt x="30" y="52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0" y="93"/>
                  </a:lnTo>
                  <a:lnTo>
                    <a:pt x="30" y="93"/>
                  </a:lnTo>
                  <a:lnTo>
                    <a:pt x="26" y="97"/>
                  </a:lnTo>
                  <a:lnTo>
                    <a:pt x="24" y="97"/>
                  </a:lnTo>
                  <a:lnTo>
                    <a:pt x="24" y="97"/>
                  </a:lnTo>
                  <a:lnTo>
                    <a:pt x="21" y="95"/>
                  </a:lnTo>
                  <a:lnTo>
                    <a:pt x="21" y="95"/>
                  </a:lnTo>
                  <a:lnTo>
                    <a:pt x="19" y="93"/>
                  </a:lnTo>
                  <a:lnTo>
                    <a:pt x="19" y="93"/>
                  </a:lnTo>
                  <a:lnTo>
                    <a:pt x="17" y="84"/>
                  </a:lnTo>
                  <a:lnTo>
                    <a:pt x="17" y="84"/>
                  </a:lnTo>
                  <a:lnTo>
                    <a:pt x="9" y="74"/>
                  </a:lnTo>
                  <a:lnTo>
                    <a:pt x="9" y="76"/>
                  </a:lnTo>
                  <a:close/>
                  <a:moveTo>
                    <a:pt x="11" y="73"/>
                  </a:moveTo>
                  <a:lnTo>
                    <a:pt x="11" y="73"/>
                  </a:lnTo>
                  <a:lnTo>
                    <a:pt x="23" y="80"/>
                  </a:lnTo>
                  <a:lnTo>
                    <a:pt x="23" y="80"/>
                  </a:lnTo>
                  <a:lnTo>
                    <a:pt x="23" y="61"/>
                  </a:lnTo>
                  <a:lnTo>
                    <a:pt x="23" y="61"/>
                  </a:lnTo>
                  <a:lnTo>
                    <a:pt x="23" y="52"/>
                  </a:lnTo>
                  <a:lnTo>
                    <a:pt x="23" y="52"/>
                  </a:lnTo>
                  <a:lnTo>
                    <a:pt x="11" y="73"/>
                  </a:lnTo>
                  <a:lnTo>
                    <a:pt x="1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5"/>
            <p:cNvSpPr/>
            <p:nvPr/>
          </p:nvSpPr>
          <p:spPr>
            <a:xfrm>
              <a:off x="4584700" y="3564732"/>
              <a:ext cx="157163" cy="160338"/>
            </a:xfrm>
            <a:custGeom>
              <a:avLst/>
              <a:gdLst/>
              <a:ahLst/>
              <a:cxnLst/>
              <a:rect l="l" t="t" r="r" b="b"/>
              <a:pathLst>
                <a:path w="99" h="101" extrusionOk="0">
                  <a:moveTo>
                    <a:pt x="23" y="54"/>
                  </a:moveTo>
                  <a:lnTo>
                    <a:pt x="23" y="54"/>
                  </a:lnTo>
                  <a:lnTo>
                    <a:pt x="21" y="64"/>
                  </a:lnTo>
                  <a:lnTo>
                    <a:pt x="21" y="64"/>
                  </a:lnTo>
                  <a:lnTo>
                    <a:pt x="17" y="79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17" y="92"/>
                  </a:lnTo>
                  <a:lnTo>
                    <a:pt x="17" y="92"/>
                  </a:lnTo>
                  <a:lnTo>
                    <a:pt x="17" y="95"/>
                  </a:lnTo>
                  <a:lnTo>
                    <a:pt x="17" y="95"/>
                  </a:lnTo>
                  <a:lnTo>
                    <a:pt x="15" y="99"/>
                  </a:lnTo>
                  <a:lnTo>
                    <a:pt x="11" y="101"/>
                  </a:lnTo>
                  <a:lnTo>
                    <a:pt x="11" y="101"/>
                  </a:lnTo>
                  <a:lnTo>
                    <a:pt x="8" y="99"/>
                  </a:lnTo>
                  <a:lnTo>
                    <a:pt x="4" y="95"/>
                  </a:lnTo>
                  <a:lnTo>
                    <a:pt x="4" y="95"/>
                  </a:lnTo>
                  <a:lnTo>
                    <a:pt x="2" y="84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6" y="17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9" y="13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9" y="22"/>
                  </a:lnTo>
                  <a:lnTo>
                    <a:pt x="21" y="28"/>
                  </a:lnTo>
                  <a:lnTo>
                    <a:pt x="21" y="28"/>
                  </a:lnTo>
                  <a:lnTo>
                    <a:pt x="19" y="34"/>
                  </a:lnTo>
                  <a:lnTo>
                    <a:pt x="19" y="34"/>
                  </a:lnTo>
                  <a:lnTo>
                    <a:pt x="13" y="43"/>
                  </a:lnTo>
                  <a:lnTo>
                    <a:pt x="11" y="50"/>
                  </a:lnTo>
                  <a:lnTo>
                    <a:pt x="9" y="60"/>
                  </a:lnTo>
                  <a:lnTo>
                    <a:pt x="9" y="67"/>
                  </a:lnTo>
                  <a:lnTo>
                    <a:pt x="9" y="67"/>
                  </a:lnTo>
                  <a:lnTo>
                    <a:pt x="9" y="79"/>
                  </a:lnTo>
                  <a:lnTo>
                    <a:pt x="9" y="79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23" y="54"/>
                  </a:lnTo>
                  <a:lnTo>
                    <a:pt x="23" y="54"/>
                  </a:lnTo>
                  <a:close/>
                  <a:moveTo>
                    <a:pt x="32" y="34"/>
                  </a:moveTo>
                  <a:lnTo>
                    <a:pt x="32" y="34"/>
                  </a:lnTo>
                  <a:lnTo>
                    <a:pt x="38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24"/>
                  </a:lnTo>
                  <a:lnTo>
                    <a:pt x="58" y="19"/>
                  </a:lnTo>
                  <a:lnTo>
                    <a:pt x="58" y="19"/>
                  </a:lnTo>
                  <a:lnTo>
                    <a:pt x="54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51" y="11"/>
                  </a:lnTo>
                  <a:lnTo>
                    <a:pt x="56" y="11"/>
                  </a:lnTo>
                  <a:lnTo>
                    <a:pt x="56" y="11"/>
                  </a:lnTo>
                  <a:lnTo>
                    <a:pt x="62" y="13"/>
                  </a:lnTo>
                  <a:lnTo>
                    <a:pt x="68" y="15"/>
                  </a:lnTo>
                  <a:lnTo>
                    <a:pt x="68" y="15"/>
                  </a:lnTo>
                  <a:lnTo>
                    <a:pt x="71" y="17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71" y="22"/>
                  </a:lnTo>
                  <a:lnTo>
                    <a:pt x="71" y="22"/>
                  </a:lnTo>
                  <a:lnTo>
                    <a:pt x="69" y="28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73" y="34"/>
                  </a:lnTo>
                  <a:lnTo>
                    <a:pt x="79" y="30"/>
                  </a:lnTo>
                  <a:lnTo>
                    <a:pt x="79" y="30"/>
                  </a:lnTo>
                  <a:lnTo>
                    <a:pt x="81" y="30"/>
                  </a:lnTo>
                  <a:lnTo>
                    <a:pt x="81" y="30"/>
                  </a:lnTo>
                  <a:lnTo>
                    <a:pt x="86" y="32"/>
                  </a:lnTo>
                  <a:lnTo>
                    <a:pt x="88" y="34"/>
                  </a:lnTo>
                  <a:lnTo>
                    <a:pt x="88" y="36"/>
                  </a:lnTo>
                  <a:lnTo>
                    <a:pt x="88" y="36"/>
                  </a:lnTo>
                  <a:lnTo>
                    <a:pt x="88" y="37"/>
                  </a:lnTo>
                  <a:lnTo>
                    <a:pt x="84" y="39"/>
                  </a:lnTo>
                  <a:lnTo>
                    <a:pt x="84" y="39"/>
                  </a:lnTo>
                  <a:lnTo>
                    <a:pt x="68" y="45"/>
                  </a:lnTo>
                  <a:lnTo>
                    <a:pt x="68" y="45"/>
                  </a:lnTo>
                  <a:lnTo>
                    <a:pt x="68" y="49"/>
                  </a:lnTo>
                  <a:lnTo>
                    <a:pt x="68" y="49"/>
                  </a:lnTo>
                  <a:lnTo>
                    <a:pt x="69" y="73"/>
                  </a:lnTo>
                  <a:lnTo>
                    <a:pt x="69" y="73"/>
                  </a:lnTo>
                  <a:lnTo>
                    <a:pt x="77" y="77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88" y="84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8" y="94"/>
                  </a:lnTo>
                  <a:lnTo>
                    <a:pt x="84" y="95"/>
                  </a:lnTo>
                  <a:lnTo>
                    <a:pt x="84" y="95"/>
                  </a:lnTo>
                  <a:lnTo>
                    <a:pt x="83" y="95"/>
                  </a:lnTo>
                  <a:lnTo>
                    <a:pt x="79" y="92"/>
                  </a:lnTo>
                  <a:lnTo>
                    <a:pt x="79" y="92"/>
                  </a:lnTo>
                  <a:lnTo>
                    <a:pt x="69" y="84"/>
                  </a:lnTo>
                  <a:lnTo>
                    <a:pt x="69" y="86"/>
                  </a:lnTo>
                  <a:lnTo>
                    <a:pt x="69" y="86"/>
                  </a:lnTo>
                  <a:lnTo>
                    <a:pt x="68" y="92"/>
                  </a:lnTo>
                  <a:lnTo>
                    <a:pt x="64" y="95"/>
                  </a:lnTo>
                  <a:lnTo>
                    <a:pt x="58" y="99"/>
                  </a:lnTo>
                  <a:lnTo>
                    <a:pt x="49" y="99"/>
                  </a:lnTo>
                  <a:lnTo>
                    <a:pt x="49" y="99"/>
                  </a:lnTo>
                  <a:lnTo>
                    <a:pt x="41" y="99"/>
                  </a:lnTo>
                  <a:lnTo>
                    <a:pt x="36" y="95"/>
                  </a:lnTo>
                  <a:lnTo>
                    <a:pt x="32" y="9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2" y="80"/>
                  </a:lnTo>
                  <a:lnTo>
                    <a:pt x="38" y="75"/>
                  </a:lnTo>
                  <a:lnTo>
                    <a:pt x="45" y="73"/>
                  </a:lnTo>
                  <a:lnTo>
                    <a:pt x="54" y="71"/>
                  </a:lnTo>
                  <a:lnTo>
                    <a:pt x="54" y="71"/>
                  </a:lnTo>
                  <a:lnTo>
                    <a:pt x="58" y="71"/>
                  </a:lnTo>
                  <a:lnTo>
                    <a:pt x="58" y="71"/>
                  </a:lnTo>
                  <a:lnTo>
                    <a:pt x="58" y="47"/>
                  </a:lnTo>
                  <a:lnTo>
                    <a:pt x="58" y="47"/>
                  </a:lnTo>
                  <a:lnTo>
                    <a:pt x="51" y="47"/>
                  </a:lnTo>
                  <a:lnTo>
                    <a:pt x="51" y="47"/>
                  </a:lnTo>
                  <a:lnTo>
                    <a:pt x="43" y="45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0" y="36"/>
                  </a:lnTo>
                  <a:lnTo>
                    <a:pt x="32" y="34"/>
                  </a:lnTo>
                  <a:close/>
                  <a:moveTo>
                    <a:pt x="49" y="79"/>
                  </a:move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6" y="82"/>
                  </a:lnTo>
                  <a:lnTo>
                    <a:pt x="34" y="86"/>
                  </a:lnTo>
                  <a:lnTo>
                    <a:pt x="34" y="86"/>
                  </a:lnTo>
                  <a:lnTo>
                    <a:pt x="36" y="88"/>
                  </a:lnTo>
                  <a:lnTo>
                    <a:pt x="38" y="92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53" y="92"/>
                  </a:lnTo>
                  <a:lnTo>
                    <a:pt x="56" y="90"/>
                  </a:lnTo>
                  <a:lnTo>
                    <a:pt x="56" y="90"/>
                  </a:lnTo>
                  <a:lnTo>
                    <a:pt x="58" y="84"/>
                  </a:lnTo>
                  <a:lnTo>
                    <a:pt x="58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49" y="79"/>
                  </a:lnTo>
                  <a:lnTo>
                    <a:pt x="49" y="79"/>
                  </a:lnTo>
                  <a:close/>
                  <a:moveTo>
                    <a:pt x="71" y="6"/>
                  </a:moveTo>
                  <a:lnTo>
                    <a:pt x="71" y="6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8" y="15"/>
                  </a:lnTo>
                  <a:lnTo>
                    <a:pt x="88" y="19"/>
                  </a:lnTo>
                  <a:lnTo>
                    <a:pt x="88" y="19"/>
                  </a:lnTo>
                  <a:lnTo>
                    <a:pt x="88" y="22"/>
                  </a:lnTo>
                  <a:lnTo>
                    <a:pt x="84" y="24"/>
                  </a:lnTo>
                  <a:lnTo>
                    <a:pt x="84" y="24"/>
                  </a:lnTo>
                  <a:lnTo>
                    <a:pt x="83" y="24"/>
                  </a:lnTo>
                  <a:lnTo>
                    <a:pt x="83" y="21"/>
                  </a:lnTo>
                  <a:lnTo>
                    <a:pt x="83" y="21"/>
                  </a:lnTo>
                  <a:lnTo>
                    <a:pt x="77" y="13"/>
                  </a:lnTo>
                  <a:lnTo>
                    <a:pt x="71" y="7"/>
                  </a:lnTo>
                  <a:lnTo>
                    <a:pt x="71" y="6"/>
                  </a:lnTo>
                  <a:close/>
                  <a:moveTo>
                    <a:pt x="83" y="0"/>
                  </a:moveTo>
                  <a:lnTo>
                    <a:pt x="83" y="0"/>
                  </a:lnTo>
                  <a:lnTo>
                    <a:pt x="94" y="4"/>
                  </a:lnTo>
                  <a:lnTo>
                    <a:pt x="94" y="4"/>
                  </a:lnTo>
                  <a:lnTo>
                    <a:pt x="98" y="7"/>
                  </a:lnTo>
                  <a:lnTo>
                    <a:pt x="99" y="11"/>
                  </a:lnTo>
                  <a:lnTo>
                    <a:pt x="99" y="11"/>
                  </a:lnTo>
                  <a:lnTo>
                    <a:pt x="99" y="15"/>
                  </a:lnTo>
                  <a:lnTo>
                    <a:pt x="96" y="17"/>
                  </a:lnTo>
                  <a:lnTo>
                    <a:pt x="96" y="17"/>
                  </a:lnTo>
                  <a:lnTo>
                    <a:pt x="94" y="15"/>
                  </a:lnTo>
                  <a:lnTo>
                    <a:pt x="94" y="15"/>
                  </a:lnTo>
                  <a:lnTo>
                    <a:pt x="88" y="7"/>
                  </a:lnTo>
                  <a:lnTo>
                    <a:pt x="81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4751388" y="3567907"/>
              <a:ext cx="163513" cy="163513"/>
            </a:xfrm>
            <a:custGeom>
              <a:avLst/>
              <a:gdLst/>
              <a:ahLst/>
              <a:cxnLst/>
              <a:rect l="l" t="t" r="r" b="b"/>
              <a:pathLst>
                <a:path w="103" h="103" extrusionOk="0">
                  <a:moveTo>
                    <a:pt x="0" y="103"/>
                  </a:moveTo>
                  <a:lnTo>
                    <a:pt x="0" y="103"/>
                  </a:lnTo>
                  <a:lnTo>
                    <a:pt x="8" y="92"/>
                  </a:lnTo>
                  <a:lnTo>
                    <a:pt x="15" y="80"/>
                  </a:lnTo>
                  <a:lnTo>
                    <a:pt x="15" y="80"/>
                  </a:lnTo>
                  <a:lnTo>
                    <a:pt x="19" y="67"/>
                  </a:lnTo>
                  <a:lnTo>
                    <a:pt x="21" y="56"/>
                  </a:lnTo>
                  <a:lnTo>
                    <a:pt x="21" y="56"/>
                  </a:lnTo>
                  <a:lnTo>
                    <a:pt x="36" y="60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34" y="63"/>
                  </a:lnTo>
                  <a:lnTo>
                    <a:pt x="34" y="63"/>
                  </a:lnTo>
                  <a:lnTo>
                    <a:pt x="30" y="73"/>
                  </a:lnTo>
                  <a:lnTo>
                    <a:pt x="30" y="73"/>
                  </a:lnTo>
                  <a:lnTo>
                    <a:pt x="34" y="77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1" y="84"/>
                  </a:lnTo>
                  <a:lnTo>
                    <a:pt x="47" y="86"/>
                  </a:lnTo>
                  <a:lnTo>
                    <a:pt x="47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9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90" y="39"/>
                  </a:lnTo>
                  <a:lnTo>
                    <a:pt x="90" y="39"/>
                  </a:lnTo>
                  <a:lnTo>
                    <a:pt x="103" y="48"/>
                  </a:lnTo>
                  <a:lnTo>
                    <a:pt x="103" y="50"/>
                  </a:lnTo>
                  <a:lnTo>
                    <a:pt x="103" y="50"/>
                  </a:lnTo>
                  <a:lnTo>
                    <a:pt x="58" y="50"/>
                  </a:lnTo>
                  <a:lnTo>
                    <a:pt x="58" y="67"/>
                  </a:lnTo>
                  <a:lnTo>
                    <a:pt x="73" y="67"/>
                  </a:lnTo>
                  <a:lnTo>
                    <a:pt x="73" y="67"/>
                  </a:lnTo>
                  <a:lnTo>
                    <a:pt x="83" y="58"/>
                  </a:lnTo>
                  <a:lnTo>
                    <a:pt x="83" y="58"/>
                  </a:lnTo>
                  <a:lnTo>
                    <a:pt x="94" y="67"/>
                  </a:lnTo>
                  <a:lnTo>
                    <a:pt x="94" y="69"/>
                  </a:lnTo>
                  <a:lnTo>
                    <a:pt x="94" y="69"/>
                  </a:lnTo>
                  <a:lnTo>
                    <a:pt x="94" y="69"/>
                  </a:lnTo>
                  <a:lnTo>
                    <a:pt x="58" y="69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68" y="90"/>
                  </a:lnTo>
                  <a:lnTo>
                    <a:pt x="68" y="90"/>
                  </a:lnTo>
                  <a:lnTo>
                    <a:pt x="103" y="86"/>
                  </a:lnTo>
                  <a:lnTo>
                    <a:pt x="103" y="88"/>
                  </a:lnTo>
                  <a:lnTo>
                    <a:pt x="103" y="88"/>
                  </a:lnTo>
                  <a:lnTo>
                    <a:pt x="99" y="92"/>
                  </a:lnTo>
                  <a:lnTo>
                    <a:pt x="99" y="92"/>
                  </a:lnTo>
                  <a:lnTo>
                    <a:pt x="96" y="97"/>
                  </a:lnTo>
                  <a:lnTo>
                    <a:pt x="96" y="97"/>
                  </a:lnTo>
                  <a:lnTo>
                    <a:pt x="96" y="101"/>
                  </a:lnTo>
                  <a:lnTo>
                    <a:pt x="92" y="101"/>
                  </a:lnTo>
                  <a:lnTo>
                    <a:pt x="88" y="101"/>
                  </a:lnTo>
                  <a:lnTo>
                    <a:pt x="88" y="101"/>
                  </a:lnTo>
                  <a:lnTo>
                    <a:pt x="86" y="101"/>
                  </a:lnTo>
                  <a:lnTo>
                    <a:pt x="86" y="101"/>
                  </a:lnTo>
                  <a:lnTo>
                    <a:pt x="77" y="101"/>
                  </a:lnTo>
                  <a:lnTo>
                    <a:pt x="77" y="101"/>
                  </a:lnTo>
                  <a:lnTo>
                    <a:pt x="64" y="99"/>
                  </a:lnTo>
                  <a:lnTo>
                    <a:pt x="54" y="99"/>
                  </a:lnTo>
                  <a:lnTo>
                    <a:pt x="47" y="95"/>
                  </a:lnTo>
                  <a:lnTo>
                    <a:pt x="39" y="92"/>
                  </a:lnTo>
                  <a:lnTo>
                    <a:pt x="39" y="92"/>
                  </a:lnTo>
                  <a:lnTo>
                    <a:pt x="34" y="84"/>
                  </a:lnTo>
                  <a:lnTo>
                    <a:pt x="28" y="75"/>
                  </a:lnTo>
                  <a:lnTo>
                    <a:pt x="28" y="75"/>
                  </a:lnTo>
                  <a:lnTo>
                    <a:pt x="24" y="82"/>
                  </a:lnTo>
                  <a:lnTo>
                    <a:pt x="19" y="90"/>
                  </a:lnTo>
                  <a:lnTo>
                    <a:pt x="19" y="90"/>
                  </a:lnTo>
                  <a:lnTo>
                    <a:pt x="11" y="97"/>
                  </a:lnTo>
                  <a:lnTo>
                    <a:pt x="0" y="103"/>
                  </a:lnTo>
                  <a:lnTo>
                    <a:pt x="0" y="103"/>
                  </a:lnTo>
                  <a:close/>
                  <a:moveTo>
                    <a:pt x="30" y="41"/>
                  </a:moveTo>
                  <a:lnTo>
                    <a:pt x="30" y="41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17" y="43"/>
                  </a:lnTo>
                  <a:lnTo>
                    <a:pt x="17" y="41"/>
                  </a:lnTo>
                  <a:lnTo>
                    <a:pt x="17" y="41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30" y="7"/>
                  </a:lnTo>
                  <a:lnTo>
                    <a:pt x="71" y="7"/>
                  </a:lnTo>
                  <a:lnTo>
                    <a:pt x="71" y="7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86" y="7"/>
                  </a:lnTo>
                  <a:lnTo>
                    <a:pt x="86" y="7"/>
                  </a:lnTo>
                  <a:lnTo>
                    <a:pt x="88" y="9"/>
                  </a:lnTo>
                  <a:lnTo>
                    <a:pt x="88" y="9"/>
                  </a:lnTo>
                  <a:lnTo>
                    <a:pt x="88" y="9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84" y="19"/>
                  </a:lnTo>
                  <a:lnTo>
                    <a:pt x="84" y="19"/>
                  </a:lnTo>
                  <a:lnTo>
                    <a:pt x="84" y="39"/>
                  </a:lnTo>
                  <a:lnTo>
                    <a:pt x="84" y="39"/>
                  </a:lnTo>
                  <a:lnTo>
                    <a:pt x="84" y="41"/>
                  </a:lnTo>
                  <a:lnTo>
                    <a:pt x="84" y="41"/>
                  </a:lnTo>
                  <a:lnTo>
                    <a:pt x="75" y="43"/>
                  </a:lnTo>
                  <a:lnTo>
                    <a:pt x="75" y="43"/>
                  </a:lnTo>
                  <a:lnTo>
                    <a:pt x="73" y="43"/>
                  </a:lnTo>
                  <a:lnTo>
                    <a:pt x="73" y="41"/>
                  </a:lnTo>
                  <a:lnTo>
                    <a:pt x="73" y="37"/>
                  </a:lnTo>
                  <a:lnTo>
                    <a:pt x="30" y="37"/>
                  </a:lnTo>
                  <a:lnTo>
                    <a:pt x="30" y="41"/>
                  </a:lnTo>
                  <a:close/>
                  <a:moveTo>
                    <a:pt x="73" y="9"/>
                  </a:moveTo>
                  <a:lnTo>
                    <a:pt x="30" y="9"/>
                  </a:lnTo>
                  <a:lnTo>
                    <a:pt x="30" y="20"/>
                  </a:lnTo>
                  <a:lnTo>
                    <a:pt x="73" y="20"/>
                  </a:lnTo>
                  <a:lnTo>
                    <a:pt x="73" y="9"/>
                  </a:lnTo>
                  <a:close/>
                  <a:moveTo>
                    <a:pt x="30" y="22"/>
                  </a:moveTo>
                  <a:lnTo>
                    <a:pt x="30" y="35"/>
                  </a:lnTo>
                  <a:lnTo>
                    <a:pt x="73" y="35"/>
                  </a:lnTo>
                  <a:lnTo>
                    <a:pt x="73" y="22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4930775" y="3571082"/>
              <a:ext cx="165100" cy="163513"/>
            </a:xfrm>
            <a:custGeom>
              <a:avLst/>
              <a:gdLst/>
              <a:ahLst/>
              <a:cxnLst/>
              <a:rect l="l" t="t" r="r" b="b"/>
              <a:pathLst>
                <a:path w="104" h="103" extrusionOk="0">
                  <a:moveTo>
                    <a:pt x="31" y="11"/>
                  </a:moveTo>
                  <a:lnTo>
                    <a:pt x="31" y="11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18"/>
                  </a:lnTo>
                  <a:lnTo>
                    <a:pt x="45" y="18"/>
                  </a:lnTo>
                  <a:lnTo>
                    <a:pt x="43" y="60"/>
                  </a:lnTo>
                  <a:lnTo>
                    <a:pt x="43" y="60"/>
                  </a:lnTo>
                  <a:lnTo>
                    <a:pt x="52" y="58"/>
                  </a:lnTo>
                  <a:lnTo>
                    <a:pt x="52" y="58"/>
                  </a:lnTo>
                  <a:lnTo>
                    <a:pt x="52" y="58"/>
                  </a:lnTo>
                  <a:lnTo>
                    <a:pt x="43" y="63"/>
                  </a:lnTo>
                  <a:lnTo>
                    <a:pt x="43" y="63"/>
                  </a:lnTo>
                  <a:lnTo>
                    <a:pt x="41" y="71"/>
                  </a:lnTo>
                  <a:lnTo>
                    <a:pt x="37" y="78"/>
                  </a:lnTo>
                  <a:lnTo>
                    <a:pt x="33" y="84"/>
                  </a:lnTo>
                  <a:lnTo>
                    <a:pt x="26" y="91"/>
                  </a:lnTo>
                  <a:lnTo>
                    <a:pt x="26" y="91"/>
                  </a:lnTo>
                  <a:lnTo>
                    <a:pt x="16" y="97"/>
                  </a:lnTo>
                  <a:lnTo>
                    <a:pt x="3" y="103"/>
                  </a:lnTo>
                  <a:lnTo>
                    <a:pt x="1" y="101"/>
                  </a:lnTo>
                  <a:lnTo>
                    <a:pt x="1" y="101"/>
                  </a:lnTo>
                  <a:lnTo>
                    <a:pt x="13" y="93"/>
                  </a:lnTo>
                  <a:lnTo>
                    <a:pt x="20" y="86"/>
                  </a:lnTo>
                  <a:lnTo>
                    <a:pt x="20" y="86"/>
                  </a:lnTo>
                  <a:lnTo>
                    <a:pt x="26" y="78"/>
                  </a:lnTo>
                  <a:lnTo>
                    <a:pt x="30" y="69"/>
                  </a:lnTo>
                  <a:lnTo>
                    <a:pt x="30" y="69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7" y="80"/>
                  </a:lnTo>
                  <a:lnTo>
                    <a:pt x="7" y="82"/>
                  </a:lnTo>
                  <a:lnTo>
                    <a:pt x="7" y="82"/>
                  </a:lnTo>
                  <a:lnTo>
                    <a:pt x="5" y="80"/>
                  </a:lnTo>
                  <a:lnTo>
                    <a:pt x="5" y="80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31" y="45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5" y="45"/>
                  </a:lnTo>
                  <a:lnTo>
                    <a:pt x="5" y="41"/>
                  </a:lnTo>
                  <a:lnTo>
                    <a:pt x="5" y="41"/>
                  </a:lnTo>
                  <a:lnTo>
                    <a:pt x="15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31" y="22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3" y="24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3" y="20"/>
                  </a:lnTo>
                  <a:lnTo>
                    <a:pt x="31" y="20"/>
                  </a:lnTo>
                  <a:lnTo>
                    <a:pt x="31" y="11"/>
                  </a:lnTo>
                  <a:close/>
                  <a:moveTo>
                    <a:pt x="82" y="20"/>
                  </a:moveTo>
                  <a:lnTo>
                    <a:pt x="82" y="20"/>
                  </a:lnTo>
                  <a:lnTo>
                    <a:pt x="89" y="11"/>
                  </a:lnTo>
                  <a:lnTo>
                    <a:pt x="89" y="11"/>
                  </a:lnTo>
                  <a:lnTo>
                    <a:pt x="103" y="20"/>
                  </a:lnTo>
                  <a:lnTo>
                    <a:pt x="103" y="22"/>
                  </a:lnTo>
                  <a:lnTo>
                    <a:pt x="103" y="22"/>
                  </a:lnTo>
                  <a:lnTo>
                    <a:pt x="69" y="22"/>
                  </a:lnTo>
                  <a:lnTo>
                    <a:pt x="69" y="43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88" y="35"/>
                  </a:lnTo>
                  <a:lnTo>
                    <a:pt x="88" y="35"/>
                  </a:lnTo>
                  <a:lnTo>
                    <a:pt x="101" y="45"/>
                  </a:lnTo>
                  <a:lnTo>
                    <a:pt x="101" y="45"/>
                  </a:lnTo>
                  <a:lnTo>
                    <a:pt x="101" y="46"/>
                  </a:lnTo>
                  <a:lnTo>
                    <a:pt x="69" y="46"/>
                  </a:lnTo>
                  <a:lnTo>
                    <a:pt x="69" y="69"/>
                  </a:lnTo>
                  <a:lnTo>
                    <a:pt x="84" y="69"/>
                  </a:lnTo>
                  <a:lnTo>
                    <a:pt x="84" y="69"/>
                  </a:lnTo>
                  <a:lnTo>
                    <a:pt x="91" y="60"/>
                  </a:lnTo>
                  <a:lnTo>
                    <a:pt x="91" y="60"/>
                  </a:lnTo>
                  <a:lnTo>
                    <a:pt x="104" y="69"/>
                  </a:lnTo>
                  <a:lnTo>
                    <a:pt x="104" y="71"/>
                  </a:lnTo>
                  <a:lnTo>
                    <a:pt x="104" y="71"/>
                  </a:lnTo>
                  <a:lnTo>
                    <a:pt x="104" y="71"/>
                  </a:lnTo>
                  <a:lnTo>
                    <a:pt x="69" y="71"/>
                  </a:lnTo>
                  <a:lnTo>
                    <a:pt x="69" y="71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1" y="99"/>
                  </a:lnTo>
                  <a:lnTo>
                    <a:pt x="71" y="99"/>
                  </a:lnTo>
                  <a:lnTo>
                    <a:pt x="69" y="101"/>
                  </a:lnTo>
                  <a:lnTo>
                    <a:pt x="69" y="101"/>
                  </a:lnTo>
                  <a:lnTo>
                    <a:pt x="60" y="101"/>
                  </a:lnTo>
                  <a:lnTo>
                    <a:pt x="60" y="101"/>
                  </a:lnTo>
                  <a:lnTo>
                    <a:pt x="58" y="101"/>
                  </a:lnTo>
                  <a:lnTo>
                    <a:pt x="56" y="99"/>
                  </a:lnTo>
                  <a:lnTo>
                    <a:pt x="56" y="99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71" y="2"/>
                  </a:lnTo>
                  <a:lnTo>
                    <a:pt x="74" y="2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69" y="5"/>
                  </a:lnTo>
                  <a:lnTo>
                    <a:pt x="69" y="5"/>
                  </a:lnTo>
                  <a:lnTo>
                    <a:pt x="69" y="20"/>
                  </a:lnTo>
                  <a:lnTo>
                    <a:pt x="82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5132388" y="3567907"/>
              <a:ext cx="139700" cy="150813"/>
            </a:xfrm>
            <a:custGeom>
              <a:avLst/>
              <a:gdLst/>
              <a:ahLst/>
              <a:cxnLst/>
              <a:rect l="l" t="t" r="r" b="b"/>
              <a:pathLst>
                <a:path w="88" h="95" extrusionOk="0">
                  <a:moveTo>
                    <a:pt x="4" y="58"/>
                  </a:moveTo>
                  <a:lnTo>
                    <a:pt x="4" y="58"/>
                  </a:lnTo>
                  <a:lnTo>
                    <a:pt x="4" y="63"/>
                  </a:lnTo>
                  <a:lnTo>
                    <a:pt x="4" y="63"/>
                  </a:lnTo>
                  <a:lnTo>
                    <a:pt x="6" y="73"/>
                  </a:lnTo>
                  <a:lnTo>
                    <a:pt x="9" y="78"/>
                  </a:lnTo>
                  <a:lnTo>
                    <a:pt x="19" y="82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3" y="82"/>
                  </a:lnTo>
                  <a:lnTo>
                    <a:pt x="54" y="80"/>
                  </a:lnTo>
                  <a:lnTo>
                    <a:pt x="54" y="80"/>
                  </a:lnTo>
                  <a:lnTo>
                    <a:pt x="58" y="78"/>
                  </a:lnTo>
                  <a:lnTo>
                    <a:pt x="58" y="78"/>
                  </a:lnTo>
                  <a:lnTo>
                    <a:pt x="62" y="80"/>
                  </a:lnTo>
                  <a:lnTo>
                    <a:pt x="66" y="82"/>
                  </a:lnTo>
                  <a:lnTo>
                    <a:pt x="69" y="84"/>
                  </a:lnTo>
                  <a:lnTo>
                    <a:pt x="69" y="88"/>
                  </a:lnTo>
                  <a:lnTo>
                    <a:pt x="69" y="88"/>
                  </a:lnTo>
                  <a:lnTo>
                    <a:pt x="69" y="90"/>
                  </a:lnTo>
                  <a:lnTo>
                    <a:pt x="66" y="93"/>
                  </a:lnTo>
                  <a:lnTo>
                    <a:pt x="66" y="93"/>
                  </a:lnTo>
                  <a:lnTo>
                    <a:pt x="54" y="95"/>
                  </a:lnTo>
                  <a:lnTo>
                    <a:pt x="39" y="95"/>
                  </a:lnTo>
                  <a:lnTo>
                    <a:pt x="39" y="95"/>
                  </a:lnTo>
                  <a:lnTo>
                    <a:pt x="22" y="93"/>
                  </a:lnTo>
                  <a:lnTo>
                    <a:pt x="15" y="92"/>
                  </a:lnTo>
                  <a:lnTo>
                    <a:pt x="9" y="90"/>
                  </a:lnTo>
                  <a:lnTo>
                    <a:pt x="9" y="90"/>
                  </a:lnTo>
                  <a:lnTo>
                    <a:pt x="6" y="86"/>
                  </a:lnTo>
                  <a:lnTo>
                    <a:pt x="2" y="82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65"/>
                  </a:lnTo>
                  <a:lnTo>
                    <a:pt x="2" y="58"/>
                  </a:lnTo>
                  <a:lnTo>
                    <a:pt x="4" y="58"/>
                  </a:lnTo>
                  <a:close/>
                  <a:moveTo>
                    <a:pt x="7" y="15"/>
                  </a:moveTo>
                  <a:lnTo>
                    <a:pt x="7" y="15"/>
                  </a:lnTo>
                  <a:lnTo>
                    <a:pt x="15" y="19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36" y="19"/>
                  </a:lnTo>
                  <a:lnTo>
                    <a:pt x="36" y="19"/>
                  </a:lnTo>
                  <a:lnTo>
                    <a:pt x="47" y="17"/>
                  </a:lnTo>
                  <a:lnTo>
                    <a:pt x="47" y="17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4" y="17"/>
                  </a:lnTo>
                  <a:lnTo>
                    <a:pt x="58" y="19"/>
                  </a:lnTo>
                  <a:lnTo>
                    <a:pt x="60" y="20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0" y="26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7" y="34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2" y="28"/>
                  </a:lnTo>
                  <a:lnTo>
                    <a:pt x="15" y="24"/>
                  </a:lnTo>
                  <a:lnTo>
                    <a:pt x="9" y="20"/>
                  </a:lnTo>
                  <a:lnTo>
                    <a:pt x="6" y="15"/>
                  </a:lnTo>
                  <a:lnTo>
                    <a:pt x="7" y="15"/>
                  </a:lnTo>
                  <a:close/>
                  <a:moveTo>
                    <a:pt x="58" y="7"/>
                  </a:moveTo>
                  <a:lnTo>
                    <a:pt x="58" y="7"/>
                  </a:lnTo>
                  <a:lnTo>
                    <a:pt x="71" y="13"/>
                  </a:lnTo>
                  <a:lnTo>
                    <a:pt x="71" y="13"/>
                  </a:lnTo>
                  <a:lnTo>
                    <a:pt x="77" y="17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77" y="24"/>
                  </a:lnTo>
                  <a:lnTo>
                    <a:pt x="73" y="26"/>
                  </a:lnTo>
                  <a:lnTo>
                    <a:pt x="73" y="26"/>
                  </a:lnTo>
                  <a:lnTo>
                    <a:pt x="71" y="26"/>
                  </a:lnTo>
                  <a:lnTo>
                    <a:pt x="71" y="24"/>
                  </a:lnTo>
                  <a:lnTo>
                    <a:pt x="71" y="24"/>
                  </a:lnTo>
                  <a:lnTo>
                    <a:pt x="66" y="15"/>
                  </a:lnTo>
                  <a:lnTo>
                    <a:pt x="58" y="9"/>
                  </a:lnTo>
                  <a:lnTo>
                    <a:pt x="58" y="7"/>
                  </a:lnTo>
                  <a:close/>
                  <a:moveTo>
                    <a:pt x="69" y="0"/>
                  </a:moveTo>
                  <a:lnTo>
                    <a:pt x="69" y="0"/>
                  </a:lnTo>
                  <a:lnTo>
                    <a:pt x="77" y="2"/>
                  </a:lnTo>
                  <a:lnTo>
                    <a:pt x="82" y="5"/>
                  </a:lnTo>
                  <a:lnTo>
                    <a:pt x="82" y="5"/>
                  </a:lnTo>
                  <a:lnTo>
                    <a:pt x="86" y="7"/>
                  </a:lnTo>
                  <a:lnTo>
                    <a:pt x="88" y="11"/>
                  </a:lnTo>
                  <a:lnTo>
                    <a:pt x="88" y="11"/>
                  </a:lnTo>
                  <a:lnTo>
                    <a:pt x="86" y="17"/>
                  </a:lnTo>
                  <a:lnTo>
                    <a:pt x="84" y="17"/>
                  </a:lnTo>
                  <a:lnTo>
                    <a:pt x="84" y="17"/>
                  </a:lnTo>
                  <a:lnTo>
                    <a:pt x="81" y="15"/>
                  </a:lnTo>
                  <a:lnTo>
                    <a:pt x="81" y="15"/>
                  </a:lnTo>
                  <a:lnTo>
                    <a:pt x="75" y="7"/>
                  </a:lnTo>
                  <a:lnTo>
                    <a:pt x="67" y="2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5284788" y="3567907"/>
              <a:ext cx="163513" cy="166688"/>
            </a:xfrm>
            <a:custGeom>
              <a:avLst/>
              <a:gdLst/>
              <a:ahLst/>
              <a:cxnLst/>
              <a:rect l="l" t="t" r="r" b="b"/>
              <a:pathLst>
                <a:path w="103" h="105" extrusionOk="0">
                  <a:moveTo>
                    <a:pt x="31" y="26"/>
                  </a:moveTo>
                  <a:lnTo>
                    <a:pt x="31" y="26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48" y="26"/>
                  </a:lnTo>
                  <a:lnTo>
                    <a:pt x="48" y="28"/>
                  </a:lnTo>
                  <a:lnTo>
                    <a:pt x="46" y="28"/>
                  </a:lnTo>
                  <a:lnTo>
                    <a:pt x="30" y="28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3" y="48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3" y="60"/>
                  </a:lnTo>
                  <a:lnTo>
                    <a:pt x="41" y="63"/>
                  </a:lnTo>
                  <a:lnTo>
                    <a:pt x="39" y="63"/>
                  </a:lnTo>
                  <a:lnTo>
                    <a:pt x="39" y="63"/>
                  </a:lnTo>
                  <a:lnTo>
                    <a:pt x="37" y="62"/>
                  </a:lnTo>
                  <a:lnTo>
                    <a:pt x="35" y="58"/>
                  </a:lnTo>
                  <a:lnTo>
                    <a:pt x="35" y="58"/>
                  </a:lnTo>
                  <a:lnTo>
                    <a:pt x="33" y="47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101"/>
                  </a:lnTo>
                  <a:lnTo>
                    <a:pt x="30" y="101"/>
                  </a:lnTo>
                  <a:lnTo>
                    <a:pt x="30" y="103"/>
                  </a:lnTo>
                  <a:lnTo>
                    <a:pt x="28" y="103"/>
                  </a:lnTo>
                  <a:lnTo>
                    <a:pt x="22" y="105"/>
                  </a:lnTo>
                  <a:lnTo>
                    <a:pt x="22" y="105"/>
                  </a:lnTo>
                  <a:lnTo>
                    <a:pt x="18" y="103"/>
                  </a:lnTo>
                  <a:lnTo>
                    <a:pt x="16" y="101"/>
                  </a:lnTo>
                  <a:lnTo>
                    <a:pt x="16" y="101"/>
                  </a:lnTo>
                  <a:lnTo>
                    <a:pt x="18" y="65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1" y="67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7" y="63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6" y="28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" y="30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9" y="26"/>
                  </a:lnTo>
                  <a:lnTo>
                    <a:pt x="18" y="26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0" y="7"/>
                  </a:lnTo>
                  <a:lnTo>
                    <a:pt x="30" y="26"/>
                  </a:lnTo>
                  <a:lnTo>
                    <a:pt x="31" y="26"/>
                  </a:lnTo>
                  <a:close/>
                  <a:moveTo>
                    <a:pt x="93" y="2"/>
                  </a:moveTo>
                  <a:lnTo>
                    <a:pt x="93" y="2"/>
                  </a:lnTo>
                  <a:lnTo>
                    <a:pt x="103" y="9"/>
                  </a:lnTo>
                  <a:lnTo>
                    <a:pt x="103" y="9"/>
                  </a:lnTo>
                  <a:lnTo>
                    <a:pt x="103" y="11"/>
                  </a:lnTo>
                  <a:lnTo>
                    <a:pt x="103" y="11"/>
                  </a:lnTo>
                  <a:lnTo>
                    <a:pt x="103" y="13"/>
                  </a:lnTo>
                  <a:lnTo>
                    <a:pt x="99" y="15"/>
                  </a:lnTo>
                  <a:lnTo>
                    <a:pt x="99" y="15"/>
                  </a:lnTo>
                  <a:lnTo>
                    <a:pt x="101" y="99"/>
                  </a:lnTo>
                  <a:lnTo>
                    <a:pt x="101" y="99"/>
                  </a:lnTo>
                  <a:lnTo>
                    <a:pt x="99" y="101"/>
                  </a:lnTo>
                  <a:lnTo>
                    <a:pt x="99" y="103"/>
                  </a:lnTo>
                  <a:lnTo>
                    <a:pt x="91" y="103"/>
                  </a:lnTo>
                  <a:lnTo>
                    <a:pt x="91" y="103"/>
                  </a:lnTo>
                  <a:lnTo>
                    <a:pt x="88" y="103"/>
                  </a:lnTo>
                  <a:lnTo>
                    <a:pt x="88" y="101"/>
                  </a:lnTo>
                  <a:lnTo>
                    <a:pt x="88" y="93"/>
                  </a:lnTo>
                  <a:lnTo>
                    <a:pt x="61" y="93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0" y="101"/>
                  </a:lnTo>
                  <a:lnTo>
                    <a:pt x="60" y="103"/>
                  </a:lnTo>
                  <a:lnTo>
                    <a:pt x="52" y="103"/>
                  </a:lnTo>
                  <a:lnTo>
                    <a:pt x="52" y="103"/>
                  </a:lnTo>
                  <a:lnTo>
                    <a:pt x="48" y="103"/>
                  </a:lnTo>
                  <a:lnTo>
                    <a:pt x="48" y="101"/>
                  </a:lnTo>
                  <a:lnTo>
                    <a:pt x="48" y="101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61" y="9"/>
                  </a:lnTo>
                  <a:lnTo>
                    <a:pt x="86" y="9"/>
                  </a:lnTo>
                  <a:lnTo>
                    <a:pt x="93" y="2"/>
                  </a:lnTo>
                  <a:close/>
                  <a:moveTo>
                    <a:pt x="88" y="11"/>
                  </a:moveTo>
                  <a:lnTo>
                    <a:pt x="61" y="11"/>
                  </a:lnTo>
                  <a:lnTo>
                    <a:pt x="61" y="34"/>
                  </a:lnTo>
                  <a:lnTo>
                    <a:pt x="88" y="34"/>
                  </a:lnTo>
                  <a:lnTo>
                    <a:pt x="88" y="11"/>
                  </a:lnTo>
                  <a:close/>
                  <a:moveTo>
                    <a:pt x="61" y="37"/>
                  </a:moveTo>
                  <a:lnTo>
                    <a:pt x="61" y="62"/>
                  </a:lnTo>
                  <a:lnTo>
                    <a:pt x="88" y="62"/>
                  </a:lnTo>
                  <a:lnTo>
                    <a:pt x="88" y="37"/>
                  </a:lnTo>
                  <a:lnTo>
                    <a:pt x="61" y="37"/>
                  </a:lnTo>
                  <a:close/>
                  <a:moveTo>
                    <a:pt x="61" y="63"/>
                  </a:moveTo>
                  <a:lnTo>
                    <a:pt x="61" y="92"/>
                  </a:lnTo>
                  <a:lnTo>
                    <a:pt x="88" y="92"/>
                  </a:lnTo>
                  <a:lnTo>
                    <a:pt x="88" y="63"/>
                  </a:lnTo>
                  <a:lnTo>
                    <a:pt x="61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5465763" y="3571082"/>
              <a:ext cx="169863" cy="163513"/>
            </a:xfrm>
            <a:custGeom>
              <a:avLst/>
              <a:gdLst/>
              <a:ahLst/>
              <a:cxnLst/>
              <a:rect l="l" t="t" r="r" b="b"/>
              <a:pathLst>
                <a:path w="107" h="103" extrusionOk="0">
                  <a:moveTo>
                    <a:pt x="0" y="20"/>
                  </a:moveTo>
                  <a:lnTo>
                    <a:pt x="0" y="20"/>
                  </a:lnTo>
                  <a:lnTo>
                    <a:pt x="6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9" y="22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39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0"/>
                  </a:lnTo>
                  <a:close/>
                  <a:moveTo>
                    <a:pt x="2" y="5"/>
                  </a:moveTo>
                  <a:lnTo>
                    <a:pt x="2" y="5"/>
                  </a:lnTo>
                  <a:lnTo>
                    <a:pt x="9" y="7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9" y="7"/>
                  </a:lnTo>
                  <a:lnTo>
                    <a:pt x="41" y="9"/>
                  </a:lnTo>
                  <a:lnTo>
                    <a:pt x="39" y="9"/>
                  </a:lnTo>
                  <a:lnTo>
                    <a:pt x="9" y="9"/>
                  </a:lnTo>
                  <a:lnTo>
                    <a:pt x="9" y="9"/>
                  </a:lnTo>
                  <a:lnTo>
                    <a:pt x="4" y="9"/>
                  </a:lnTo>
                  <a:lnTo>
                    <a:pt x="2" y="5"/>
                  </a:lnTo>
                  <a:close/>
                  <a:moveTo>
                    <a:pt x="2" y="35"/>
                  </a:moveTo>
                  <a:lnTo>
                    <a:pt x="2" y="35"/>
                  </a:lnTo>
                  <a:lnTo>
                    <a:pt x="9" y="35"/>
                  </a:lnTo>
                  <a:lnTo>
                    <a:pt x="22" y="35"/>
                  </a:lnTo>
                  <a:lnTo>
                    <a:pt x="22" y="35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37" y="39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4" y="39"/>
                  </a:lnTo>
                  <a:lnTo>
                    <a:pt x="2" y="35"/>
                  </a:lnTo>
                  <a:close/>
                  <a:moveTo>
                    <a:pt x="4" y="50"/>
                  </a:moveTo>
                  <a:lnTo>
                    <a:pt x="4" y="50"/>
                  </a:lnTo>
                  <a:lnTo>
                    <a:pt x="9" y="50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39" y="50"/>
                  </a:lnTo>
                  <a:lnTo>
                    <a:pt x="39" y="52"/>
                  </a:lnTo>
                  <a:lnTo>
                    <a:pt x="37" y="52"/>
                  </a:lnTo>
                  <a:lnTo>
                    <a:pt x="9" y="52"/>
                  </a:lnTo>
                  <a:lnTo>
                    <a:pt x="9" y="52"/>
                  </a:lnTo>
                  <a:lnTo>
                    <a:pt x="4" y="54"/>
                  </a:lnTo>
                  <a:lnTo>
                    <a:pt x="4" y="50"/>
                  </a:lnTo>
                  <a:close/>
                  <a:moveTo>
                    <a:pt x="15" y="99"/>
                  </a:moveTo>
                  <a:lnTo>
                    <a:pt x="15" y="99"/>
                  </a:lnTo>
                  <a:lnTo>
                    <a:pt x="13" y="101"/>
                  </a:lnTo>
                  <a:lnTo>
                    <a:pt x="7" y="103"/>
                  </a:lnTo>
                  <a:lnTo>
                    <a:pt x="7" y="103"/>
                  </a:lnTo>
                  <a:lnTo>
                    <a:pt x="4" y="101"/>
                  </a:lnTo>
                  <a:lnTo>
                    <a:pt x="4" y="99"/>
                  </a:lnTo>
                  <a:lnTo>
                    <a:pt x="4" y="99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15" y="65"/>
                  </a:lnTo>
                  <a:lnTo>
                    <a:pt x="24" y="65"/>
                  </a:lnTo>
                  <a:lnTo>
                    <a:pt x="24" y="65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37" y="65"/>
                  </a:lnTo>
                  <a:lnTo>
                    <a:pt x="37" y="65"/>
                  </a:lnTo>
                  <a:lnTo>
                    <a:pt x="39" y="67"/>
                  </a:lnTo>
                  <a:lnTo>
                    <a:pt x="39" y="67"/>
                  </a:lnTo>
                  <a:lnTo>
                    <a:pt x="35" y="69"/>
                  </a:lnTo>
                  <a:lnTo>
                    <a:pt x="35" y="69"/>
                  </a:lnTo>
                  <a:lnTo>
                    <a:pt x="35" y="95"/>
                  </a:lnTo>
                  <a:lnTo>
                    <a:pt x="35" y="95"/>
                  </a:lnTo>
                  <a:lnTo>
                    <a:pt x="35" y="97"/>
                  </a:lnTo>
                  <a:lnTo>
                    <a:pt x="35" y="97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6" y="99"/>
                  </a:lnTo>
                  <a:lnTo>
                    <a:pt x="24" y="97"/>
                  </a:lnTo>
                  <a:lnTo>
                    <a:pt x="24" y="93"/>
                  </a:lnTo>
                  <a:lnTo>
                    <a:pt x="15" y="93"/>
                  </a:lnTo>
                  <a:lnTo>
                    <a:pt x="15" y="99"/>
                  </a:lnTo>
                  <a:close/>
                  <a:moveTo>
                    <a:pt x="15" y="91"/>
                  </a:moveTo>
                  <a:lnTo>
                    <a:pt x="24" y="91"/>
                  </a:lnTo>
                  <a:lnTo>
                    <a:pt x="24" y="67"/>
                  </a:lnTo>
                  <a:lnTo>
                    <a:pt x="15" y="67"/>
                  </a:lnTo>
                  <a:lnTo>
                    <a:pt x="15" y="91"/>
                  </a:lnTo>
                  <a:close/>
                  <a:moveTo>
                    <a:pt x="32" y="103"/>
                  </a:moveTo>
                  <a:lnTo>
                    <a:pt x="32" y="103"/>
                  </a:lnTo>
                  <a:lnTo>
                    <a:pt x="49" y="91"/>
                  </a:lnTo>
                  <a:lnTo>
                    <a:pt x="52" y="86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2" y="67"/>
                  </a:lnTo>
                  <a:lnTo>
                    <a:pt x="64" y="50"/>
                  </a:lnTo>
                  <a:lnTo>
                    <a:pt x="64" y="50"/>
                  </a:lnTo>
                  <a:lnTo>
                    <a:pt x="62" y="45"/>
                  </a:lnTo>
                  <a:lnTo>
                    <a:pt x="62" y="45"/>
                  </a:lnTo>
                  <a:lnTo>
                    <a:pt x="77" y="46"/>
                  </a:lnTo>
                  <a:lnTo>
                    <a:pt x="79" y="46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5" y="50"/>
                  </a:lnTo>
                  <a:lnTo>
                    <a:pt x="75" y="50"/>
                  </a:lnTo>
                  <a:lnTo>
                    <a:pt x="75" y="61"/>
                  </a:lnTo>
                  <a:lnTo>
                    <a:pt x="79" y="69"/>
                  </a:lnTo>
                  <a:lnTo>
                    <a:pt x="79" y="69"/>
                  </a:lnTo>
                  <a:lnTo>
                    <a:pt x="86" y="60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101" y="60"/>
                  </a:lnTo>
                  <a:lnTo>
                    <a:pt x="103" y="61"/>
                  </a:lnTo>
                  <a:lnTo>
                    <a:pt x="103" y="61"/>
                  </a:lnTo>
                  <a:lnTo>
                    <a:pt x="101" y="63"/>
                  </a:lnTo>
                  <a:lnTo>
                    <a:pt x="101" y="63"/>
                  </a:lnTo>
                  <a:lnTo>
                    <a:pt x="97" y="63"/>
                  </a:lnTo>
                  <a:lnTo>
                    <a:pt x="97" y="63"/>
                  </a:lnTo>
                  <a:lnTo>
                    <a:pt x="79" y="71"/>
                  </a:lnTo>
                  <a:lnTo>
                    <a:pt x="79" y="71"/>
                  </a:lnTo>
                  <a:lnTo>
                    <a:pt x="82" y="76"/>
                  </a:lnTo>
                  <a:lnTo>
                    <a:pt x="88" y="80"/>
                  </a:lnTo>
                  <a:lnTo>
                    <a:pt x="88" y="80"/>
                  </a:lnTo>
                  <a:lnTo>
                    <a:pt x="95" y="84"/>
                  </a:lnTo>
                  <a:lnTo>
                    <a:pt x="107" y="88"/>
                  </a:lnTo>
                  <a:lnTo>
                    <a:pt x="107" y="88"/>
                  </a:lnTo>
                  <a:lnTo>
                    <a:pt x="107" y="88"/>
                  </a:lnTo>
                  <a:lnTo>
                    <a:pt x="103" y="91"/>
                  </a:lnTo>
                  <a:lnTo>
                    <a:pt x="101" y="93"/>
                  </a:lnTo>
                  <a:lnTo>
                    <a:pt x="101" y="93"/>
                  </a:lnTo>
                  <a:lnTo>
                    <a:pt x="99" y="99"/>
                  </a:lnTo>
                  <a:lnTo>
                    <a:pt x="99" y="99"/>
                  </a:lnTo>
                  <a:lnTo>
                    <a:pt x="97" y="101"/>
                  </a:lnTo>
                  <a:lnTo>
                    <a:pt x="97" y="101"/>
                  </a:lnTo>
                  <a:lnTo>
                    <a:pt x="94" y="99"/>
                  </a:lnTo>
                  <a:lnTo>
                    <a:pt x="94" y="99"/>
                  </a:lnTo>
                  <a:lnTo>
                    <a:pt x="84" y="91"/>
                  </a:lnTo>
                  <a:lnTo>
                    <a:pt x="79" y="80"/>
                  </a:lnTo>
                  <a:lnTo>
                    <a:pt x="79" y="80"/>
                  </a:lnTo>
                  <a:lnTo>
                    <a:pt x="75" y="71"/>
                  </a:lnTo>
                  <a:lnTo>
                    <a:pt x="73" y="60"/>
                  </a:lnTo>
                  <a:lnTo>
                    <a:pt x="73" y="60"/>
                  </a:lnTo>
                  <a:lnTo>
                    <a:pt x="73" y="71"/>
                  </a:lnTo>
                  <a:lnTo>
                    <a:pt x="69" y="78"/>
                  </a:lnTo>
                  <a:lnTo>
                    <a:pt x="69" y="78"/>
                  </a:lnTo>
                  <a:lnTo>
                    <a:pt x="67" y="84"/>
                  </a:lnTo>
                  <a:lnTo>
                    <a:pt x="62" y="90"/>
                  </a:lnTo>
                  <a:lnTo>
                    <a:pt x="56" y="93"/>
                  </a:lnTo>
                  <a:lnTo>
                    <a:pt x="50" y="97"/>
                  </a:lnTo>
                  <a:lnTo>
                    <a:pt x="50" y="97"/>
                  </a:lnTo>
                  <a:lnTo>
                    <a:pt x="34" y="103"/>
                  </a:lnTo>
                  <a:lnTo>
                    <a:pt x="32" y="103"/>
                  </a:lnTo>
                  <a:close/>
                  <a:moveTo>
                    <a:pt x="54" y="54"/>
                  </a:moveTo>
                  <a:lnTo>
                    <a:pt x="54" y="54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4" y="65"/>
                  </a:lnTo>
                  <a:lnTo>
                    <a:pt x="52" y="71"/>
                  </a:lnTo>
                  <a:lnTo>
                    <a:pt x="49" y="76"/>
                  </a:lnTo>
                  <a:lnTo>
                    <a:pt x="45" y="78"/>
                  </a:lnTo>
                  <a:lnTo>
                    <a:pt x="45" y="78"/>
                  </a:lnTo>
                  <a:lnTo>
                    <a:pt x="41" y="76"/>
                  </a:lnTo>
                  <a:lnTo>
                    <a:pt x="39" y="71"/>
                  </a:lnTo>
                  <a:lnTo>
                    <a:pt x="39" y="71"/>
                  </a:lnTo>
                  <a:lnTo>
                    <a:pt x="41" y="67"/>
                  </a:lnTo>
                  <a:lnTo>
                    <a:pt x="41" y="67"/>
                  </a:lnTo>
                  <a:lnTo>
                    <a:pt x="45" y="65"/>
                  </a:lnTo>
                  <a:lnTo>
                    <a:pt x="45" y="65"/>
                  </a:lnTo>
                  <a:lnTo>
                    <a:pt x="50" y="61"/>
                  </a:lnTo>
                  <a:lnTo>
                    <a:pt x="54" y="54"/>
                  </a:lnTo>
                  <a:lnTo>
                    <a:pt x="54" y="54"/>
                  </a:lnTo>
                  <a:close/>
                  <a:moveTo>
                    <a:pt x="41" y="52"/>
                  </a:moveTo>
                  <a:lnTo>
                    <a:pt x="41" y="52"/>
                  </a:lnTo>
                  <a:lnTo>
                    <a:pt x="52" y="43"/>
                  </a:lnTo>
                  <a:lnTo>
                    <a:pt x="60" y="33"/>
                  </a:lnTo>
                  <a:lnTo>
                    <a:pt x="62" y="20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77" y="2"/>
                  </a:lnTo>
                  <a:lnTo>
                    <a:pt x="79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5" y="5"/>
                  </a:lnTo>
                  <a:lnTo>
                    <a:pt x="75" y="5"/>
                  </a:lnTo>
                  <a:lnTo>
                    <a:pt x="75" y="20"/>
                  </a:lnTo>
                  <a:lnTo>
                    <a:pt x="71" y="30"/>
                  </a:lnTo>
                  <a:lnTo>
                    <a:pt x="71" y="30"/>
                  </a:lnTo>
                  <a:lnTo>
                    <a:pt x="94" y="35"/>
                  </a:lnTo>
                  <a:lnTo>
                    <a:pt x="94" y="35"/>
                  </a:lnTo>
                  <a:lnTo>
                    <a:pt x="99" y="39"/>
                  </a:lnTo>
                  <a:lnTo>
                    <a:pt x="99" y="39"/>
                  </a:lnTo>
                  <a:lnTo>
                    <a:pt x="101" y="41"/>
                  </a:lnTo>
                  <a:lnTo>
                    <a:pt x="101" y="45"/>
                  </a:lnTo>
                  <a:lnTo>
                    <a:pt x="101" y="45"/>
                  </a:lnTo>
                  <a:lnTo>
                    <a:pt x="101" y="50"/>
                  </a:lnTo>
                  <a:lnTo>
                    <a:pt x="97" y="52"/>
                  </a:lnTo>
                  <a:lnTo>
                    <a:pt x="97" y="52"/>
                  </a:lnTo>
                  <a:lnTo>
                    <a:pt x="94" y="50"/>
                  </a:lnTo>
                  <a:lnTo>
                    <a:pt x="94" y="50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80" y="37"/>
                  </a:lnTo>
                  <a:lnTo>
                    <a:pt x="71" y="32"/>
                  </a:lnTo>
                  <a:lnTo>
                    <a:pt x="71" y="32"/>
                  </a:lnTo>
                  <a:lnTo>
                    <a:pt x="67" y="37"/>
                  </a:lnTo>
                  <a:lnTo>
                    <a:pt x="64" y="41"/>
                  </a:lnTo>
                  <a:lnTo>
                    <a:pt x="64" y="41"/>
                  </a:lnTo>
                  <a:lnTo>
                    <a:pt x="54" y="46"/>
                  </a:lnTo>
                  <a:lnTo>
                    <a:pt x="41" y="52"/>
                  </a:lnTo>
                  <a:lnTo>
                    <a:pt x="41" y="52"/>
                  </a:lnTo>
                  <a:close/>
                  <a:moveTo>
                    <a:pt x="54" y="9"/>
                  </a:moveTo>
                  <a:lnTo>
                    <a:pt x="54" y="9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54" y="22"/>
                  </a:lnTo>
                  <a:lnTo>
                    <a:pt x="52" y="28"/>
                  </a:lnTo>
                  <a:lnTo>
                    <a:pt x="50" y="32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3" y="32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4"/>
                  </a:lnTo>
                  <a:lnTo>
                    <a:pt x="43" y="22"/>
                  </a:lnTo>
                  <a:lnTo>
                    <a:pt x="43" y="22"/>
                  </a:lnTo>
                  <a:lnTo>
                    <a:pt x="47" y="20"/>
                  </a:lnTo>
                  <a:lnTo>
                    <a:pt x="50" y="17"/>
                  </a:lnTo>
                  <a:lnTo>
                    <a:pt x="52" y="9"/>
                  </a:lnTo>
                  <a:lnTo>
                    <a:pt x="54" y="9"/>
                  </a:lnTo>
                  <a:close/>
                  <a:moveTo>
                    <a:pt x="77" y="26"/>
                  </a:moveTo>
                  <a:lnTo>
                    <a:pt x="77" y="26"/>
                  </a:lnTo>
                  <a:lnTo>
                    <a:pt x="84" y="17"/>
                  </a:lnTo>
                  <a:lnTo>
                    <a:pt x="90" y="7"/>
                  </a:lnTo>
                  <a:lnTo>
                    <a:pt x="90" y="7"/>
                  </a:lnTo>
                  <a:lnTo>
                    <a:pt x="101" y="13"/>
                  </a:lnTo>
                  <a:lnTo>
                    <a:pt x="103" y="17"/>
                  </a:lnTo>
                  <a:lnTo>
                    <a:pt x="103" y="17"/>
                  </a:lnTo>
                  <a:lnTo>
                    <a:pt x="101" y="17"/>
                  </a:lnTo>
                  <a:lnTo>
                    <a:pt x="101" y="17"/>
                  </a:lnTo>
                  <a:lnTo>
                    <a:pt x="97" y="17"/>
                  </a:lnTo>
                  <a:lnTo>
                    <a:pt x="97" y="17"/>
                  </a:lnTo>
                  <a:lnTo>
                    <a:pt x="88" y="22"/>
                  </a:lnTo>
                  <a:lnTo>
                    <a:pt x="77" y="26"/>
                  </a:lnTo>
                  <a:lnTo>
                    <a:pt x="77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5686425" y="3571082"/>
              <a:ext cx="68263" cy="160338"/>
            </a:xfrm>
            <a:custGeom>
              <a:avLst/>
              <a:gdLst/>
              <a:ahLst/>
              <a:cxnLst/>
              <a:rect l="l" t="t" r="r" b="b"/>
              <a:pathLst>
                <a:path w="43" h="101" extrusionOk="0">
                  <a:moveTo>
                    <a:pt x="22" y="0"/>
                  </a:moveTo>
                  <a:lnTo>
                    <a:pt x="22" y="0"/>
                  </a:lnTo>
                  <a:lnTo>
                    <a:pt x="28" y="0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41" y="9"/>
                  </a:lnTo>
                  <a:lnTo>
                    <a:pt x="43" y="13"/>
                  </a:lnTo>
                  <a:lnTo>
                    <a:pt x="43" y="13"/>
                  </a:lnTo>
                  <a:lnTo>
                    <a:pt x="41" y="17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22" y="30"/>
                  </a:lnTo>
                  <a:lnTo>
                    <a:pt x="13" y="37"/>
                  </a:lnTo>
                  <a:lnTo>
                    <a:pt x="13" y="37"/>
                  </a:lnTo>
                  <a:lnTo>
                    <a:pt x="7" y="43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7" y="50"/>
                  </a:lnTo>
                  <a:lnTo>
                    <a:pt x="9" y="54"/>
                  </a:lnTo>
                  <a:lnTo>
                    <a:pt x="9" y="54"/>
                  </a:lnTo>
                  <a:lnTo>
                    <a:pt x="18" y="61"/>
                  </a:lnTo>
                  <a:lnTo>
                    <a:pt x="18" y="61"/>
                  </a:lnTo>
                  <a:lnTo>
                    <a:pt x="35" y="76"/>
                  </a:lnTo>
                  <a:lnTo>
                    <a:pt x="35" y="76"/>
                  </a:lnTo>
                  <a:lnTo>
                    <a:pt x="41" y="84"/>
                  </a:lnTo>
                  <a:lnTo>
                    <a:pt x="43" y="91"/>
                  </a:lnTo>
                  <a:lnTo>
                    <a:pt x="43" y="91"/>
                  </a:lnTo>
                  <a:lnTo>
                    <a:pt x="43" y="95"/>
                  </a:lnTo>
                  <a:lnTo>
                    <a:pt x="41" y="99"/>
                  </a:lnTo>
                  <a:lnTo>
                    <a:pt x="39" y="101"/>
                  </a:lnTo>
                  <a:lnTo>
                    <a:pt x="35" y="101"/>
                  </a:lnTo>
                  <a:lnTo>
                    <a:pt x="35" y="101"/>
                  </a:lnTo>
                  <a:lnTo>
                    <a:pt x="33" y="99"/>
                  </a:lnTo>
                  <a:lnTo>
                    <a:pt x="30" y="95"/>
                  </a:lnTo>
                  <a:lnTo>
                    <a:pt x="30" y="95"/>
                  </a:lnTo>
                  <a:lnTo>
                    <a:pt x="22" y="82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45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24" y="13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5809204" y="3574257"/>
              <a:ext cx="153988" cy="150813"/>
            </a:xfrm>
            <a:custGeom>
              <a:avLst/>
              <a:gdLst/>
              <a:ahLst/>
              <a:cxnLst/>
              <a:rect l="l" t="t" r="r" b="b"/>
              <a:pathLst>
                <a:path w="97" h="95" extrusionOk="0">
                  <a:moveTo>
                    <a:pt x="0" y="24"/>
                  </a:moveTo>
                  <a:lnTo>
                    <a:pt x="0" y="24"/>
                  </a:lnTo>
                  <a:lnTo>
                    <a:pt x="7" y="30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30" y="7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33" y="1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5" y="7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3" y="13"/>
                  </a:lnTo>
                  <a:lnTo>
                    <a:pt x="43" y="13"/>
                  </a:lnTo>
                  <a:lnTo>
                    <a:pt x="37" y="26"/>
                  </a:lnTo>
                  <a:lnTo>
                    <a:pt x="37" y="26"/>
                  </a:lnTo>
                  <a:lnTo>
                    <a:pt x="45" y="22"/>
                  </a:lnTo>
                  <a:lnTo>
                    <a:pt x="50" y="18"/>
                  </a:lnTo>
                  <a:lnTo>
                    <a:pt x="50" y="18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1" y="26"/>
                  </a:lnTo>
                  <a:lnTo>
                    <a:pt x="56" y="28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15" y="91"/>
                  </a:lnTo>
                  <a:lnTo>
                    <a:pt x="15" y="91"/>
                  </a:lnTo>
                  <a:lnTo>
                    <a:pt x="13" y="93"/>
                  </a:lnTo>
                  <a:lnTo>
                    <a:pt x="11" y="93"/>
                  </a:lnTo>
                  <a:lnTo>
                    <a:pt x="11" y="93"/>
                  </a:lnTo>
                  <a:lnTo>
                    <a:pt x="7" y="91"/>
                  </a:lnTo>
                  <a:lnTo>
                    <a:pt x="7" y="91"/>
                  </a:lnTo>
                  <a:lnTo>
                    <a:pt x="5" y="88"/>
                  </a:lnTo>
                  <a:lnTo>
                    <a:pt x="3" y="82"/>
                  </a:lnTo>
                  <a:lnTo>
                    <a:pt x="3" y="82"/>
                  </a:lnTo>
                  <a:lnTo>
                    <a:pt x="3" y="78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15" y="61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1" y="37"/>
                  </a:lnTo>
                  <a:lnTo>
                    <a:pt x="7" y="35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24"/>
                  </a:lnTo>
                  <a:close/>
                  <a:moveTo>
                    <a:pt x="46" y="65"/>
                  </a:moveTo>
                  <a:lnTo>
                    <a:pt x="46" y="65"/>
                  </a:lnTo>
                  <a:lnTo>
                    <a:pt x="46" y="69"/>
                  </a:lnTo>
                  <a:lnTo>
                    <a:pt x="46" y="69"/>
                  </a:lnTo>
                  <a:lnTo>
                    <a:pt x="48" y="74"/>
                  </a:lnTo>
                  <a:lnTo>
                    <a:pt x="52" y="80"/>
                  </a:lnTo>
                  <a:lnTo>
                    <a:pt x="58" y="82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73" y="82"/>
                  </a:lnTo>
                  <a:lnTo>
                    <a:pt x="78" y="80"/>
                  </a:lnTo>
                  <a:lnTo>
                    <a:pt x="78" y="80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89" y="86"/>
                  </a:lnTo>
                  <a:lnTo>
                    <a:pt x="89" y="86"/>
                  </a:lnTo>
                  <a:lnTo>
                    <a:pt x="91" y="89"/>
                  </a:lnTo>
                  <a:lnTo>
                    <a:pt x="91" y="89"/>
                  </a:lnTo>
                  <a:lnTo>
                    <a:pt x="89" y="91"/>
                  </a:lnTo>
                  <a:lnTo>
                    <a:pt x="88" y="93"/>
                  </a:lnTo>
                  <a:lnTo>
                    <a:pt x="74" y="95"/>
                  </a:lnTo>
                  <a:lnTo>
                    <a:pt x="74" y="95"/>
                  </a:lnTo>
                  <a:lnTo>
                    <a:pt x="60" y="93"/>
                  </a:lnTo>
                  <a:lnTo>
                    <a:pt x="56" y="91"/>
                  </a:lnTo>
                  <a:lnTo>
                    <a:pt x="50" y="89"/>
                  </a:lnTo>
                  <a:lnTo>
                    <a:pt x="50" y="89"/>
                  </a:lnTo>
                  <a:lnTo>
                    <a:pt x="46" y="82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46" y="63"/>
                  </a:lnTo>
                  <a:lnTo>
                    <a:pt x="46" y="65"/>
                  </a:lnTo>
                  <a:close/>
                  <a:moveTo>
                    <a:pt x="48" y="46"/>
                  </a:moveTo>
                  <a:lnTo>
                    <a:pt x="48" y="46"/>
                  </a:lnTo>
                  <a:lnTo>
                    <a:pt x="56" y="41"/>
                  </a:lnTo>
                  <a:lnTo>
                    <a:pt x="61" y="39"/>
                  </a:lnTo>
                  <a:lnTo>
                    <a:pt x="69" y="37"/>
                  </a:lnTo>
                  <a:lnTo>
                    <a:pt x="76" y="35"/>
                  </a:lnTo>
                  <a:lnTo>
                    <a:pt x="76" y="35"/>
                  </a:lnTo>
                  <a:lnTo>
                    <a:pt x="80" y="37"/>
                  </a:lnTo>
                  <a:lnTo>
                    <a:pt x="84" y="39"/>
                  </a:lnTo>
                  <a:lnTo>
                    <a:pt x="88" y="41"/>
                  </a:lnTo>
                  <a:lnTo>
                    <a:pt x="88" y="43"/>
                  </a:lnTo>
                  <a:lnTo>
                    <a:pt x="88" y="43"/>
                  </a:lnTo>
                  <a:lnTo>
                    <a:pt x="88" y="46"/>
                  </a:lnTo>
                  <a:lnTo>
                    <a:pt x="82" y="48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73" y="48"/>
                  </a:lnTo>
                  <a:lnTo>
                    <a:pt x="69" y="50"/>
                  </a:lnTo>
                  <a:lnTo>
                    <a:pt x="69" y="50"/>
                  </a:lnTo>
                  <a:lnTo>
                    <a:pt x="63" y="54"/>
                  </a:lnTo>
                  <a:lnTo>
                    <a:pt x="63" y="54"/>
                  </a:lnTo>
                  <a:lnTo>
                    <a:pt x="61" y="56"/>
                  </a:lnTo>
                  <a:lnTo>
                    <a:pt x="60" y="54"/>
                  </a:lnTo>
                  <a:lnTo>
                    <a:pt x="71" y="43"/>
                  </a:lnTo>
                  <a:lnTo>
                    <a:pt x="71" y="43"/>
                  </a:lnTo>
                  <a:lnTo>
                    <a:pt x="69" y="43"/>
                  </a:lnTo>
                  <a:lnTo>
                    <a:pt x="69" y="43"/>
                  </a:lnTo>
                  <a:lnTo>
                    <a:pt x="60" y="44"/>
                  </a:lnTo>
                  <a:lnTo>
                    <a:pt x="50" y="46"/>
                  </a:lnTo>
                  <a:lnTo>
                    <a:pt x="48" y="46"/>
                  </a:lnTo>
                  <a:close/>
                  <a:moveTo>
                    <a:pt x="67" y="7"/>
                  </a:moveTo>
                  <a:lnTo>
                    <a:pt x="67" y="7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6" y="15"/>
                  </a:lnTo>
                  <a:lnTo>
                    <a:pt x="86" y="18"/>
                  </a:lnTo>
                  <a:lnTo>
                    <a:pt x="86" y="18"/>
                  </a:lnTo>
                  <a:lnTo>
                    <a:pt x="86" y="22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0" y="22"/>
                  </a:lnTo>
                  <a:lnTo>
                    <a:pt x="80" y="22"/>
                  </a:lnTo>
                  <a:lnTo>
                    <a:pt x="73" y="15"/>
                  </a:lnTo>
                  <a:lnTo>
                    <a:pt x="67" y="7"/>
                  </a:lnTo>
                  <a:lnTo>
                    <a:pt x="67" y="7"/>
                  </a:lnTo>
                  <a:close/>
                  <a:moveTo>
                    <a:pt x="76" y="0"/>
                  </a:moveTo>
                  <a:lnTo>
                    <a:pt x="76" y="0"/>
                  </a:lnTo>
                  <a:lnTo>
                    <a:pt x="86" y="1"/>
                  </a:lnTo>
                  <a:lnTo>
                    <a:pt x="91" y="3"/>
                  </a:lnTo>
                  <a:lnTo>
                    <a:pt x="91" y="3"/>
                  </a:lnTo>
                  <a:lnTo>
                    <a:pt x="95" y="5"/>
                  </a:lnTo>
                  <a:lnTo>
                    <a:pt x="97" y="9"/>
                  </a:lnTo>
                  <a:lnTo>
                    <a:pt x="97" y="9"/>
                  </a:lnTo>
                  <a:lnTo>
                    <a:pt x="95" y="13"/>
                  </a:lnTo>
                  <a:lnTo>
                    <a:pt x="93" y="15"/>
                  </a:lnTo>
                  <a:lnTo>
                    <a:pt x="93" y="15"/>
                  </a:lnTo>
                  <a:lnTo>
                    <a:pt x="89" y="13"/>
                  </a:lnTo>
                  <a:lnTo>
                    <a:pt x="89" y="13"/>
                  </a:lnTo>
                  <a:lnTo>
                    <a:pt x="84" y="5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5998117" y="3575845"/>
              <a:ext cx="122238" cy="149225"/>
            </a:xfrm>
            <a:custGeom>
              <a:avLst/>
              <a:gdLst/>
              <a:ahLst/>
              <a:cxnLst/>
              <a:rect l="l" t="t" r="r" b="b"/>
              <a:pathLst>
                <a:path w="77" h="94" extrusionOk="0">
                  <a:moveTo>
                    <a:pt x="55" y="8"/>
                  </a:moveTo>
                  <a:lnTo>
                    <a:pt x="55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70" y="10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5" y="12"/>
                  </a:lnTo>
                  <a:lnTo>
                    <a:pt x="77" y="15"/>
                  </a:lnTo>
                  <a:lnTo>
                    <a:pt x="77" y="15"/>
                  </a:lnTo>
                  <a:lnTo>
                    <a:pt x="75" y="17"/>
                  </a:lnTo>
                  <a:lnTo>
                    <a:pt x="74" y="21"/>
                  </a:lnTo>
                  <a:lnTo>
                    <a:pt x="74" y="21"/>
                  </a:lnTo>
                  <a:lnTo>
                    <a:pt x="55" y="30"/>
                  </a:lnTo>
                  <a:lnTo>
                    <a:pt x="55" y="30"/>
                  </a:lnTo>
                  <a:lnTo>
                    <a:pt x="70" y="51"/>
                  </a:lnTo>
                  <a:lnTo>
                    <a:pt x="70" y="51"/>
                  </a:lnTo>
                  <a:lnTo>
                    <a:pt x="74" y="57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2" y="68"/>
                  </a:lnTo>
                  <a:lnTo>
                    <a:pt x="70" y="70"/>
                  </a:lnTo>
                  <a:lnTo>
                    <a:pt x="68" y="70"/>
                  </a:lnTo>
                  <a:lnTo>
                    <a:pt x="68" y="70"/>
                  </a:lnTo>
                  <a:lnTo>
                    <a:pt x="64" y="70"/>
                  </a:lnTo>
                  <a:lnTo>
                    <a:pt x="60" y="66"/>
                  </a:lnTo>
                  <a:lnTo>
                    <a:pt x="60" y="66"/>
                  </a:lnTo>
                  <a:lnTo>
                    <a:pt x="55" y="62"/>
                  </a:lnTo>
                  <a:lnTo>
                    <a:pt x="49" y="60"/>
                  </a:lnTo>
                  <a:lnTo>
                    <a:pt x="42" y="58"/>
                  </a:lnTo>
                  <a:lnTo>
                    <a:pt x="34" y="57"/>
                  </a:lnTo>
                  <a:lnTo>
                    <a:pt x="34" y="57"/>
                  </a:lnTo>
                  <a:lnTo>
                    <a:pt x="27" y="58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7" y="75"/>
                  </a:lnTo>
                  <a:lnTo>
                    <a:pt x="21" y="79"/>
                  </a:lnTo>
                  <a:lnTo>
                    <a:pt x="27" y="81"/>
                  </a:lnTo>
                  <a:lnTo>
                    <a:pt x="36" y="81"/>
                  </a:lnTo>
                  <a:lnTo>
                    <a:pt x="36" y="81"/>
                  </a:lnTo>
                  <a:lnTo>
                    <a:pt x="47" y="81"/>
                  </a:lnTo>
                  <a:lnTo>
                    <a:pt x="47" y="81"/>
                  </a:lnTo>
                  <a:lnTo>
                    <a:pt x="49" y="79"/>
                  </a:lnTo>
                  <a:lnTo>
                    <a:pt x="49" y="79"/>
                  </a:lnTo>
                  <a:lnTo>
                    <a:pt x="53" y="81"/>
                  </a:lnTo>
                  <a:lnTo>
                    <a:pt x="57" y="83"/>
                  </a:lnTo>
                  <a:lnTo>
                    <a:pt x="59" y="87"/>
                  </a:lnTo>
                  <a:lnTo>
                    <a:pt x="60" y="88"/>
                  </a:lnTo>
                  <a:lnTo>
                    <a:pt x="60" y="88"/>
                  </a:lnTo>
                  <a:lnTo>
                    <a:pt x="59" y="92"/>
                  </a:lnTo>
                  <a:lnTo>
                    <a:pt x="57" y="92"/>
                  </a:lnTo>
                  <a:lnTo>
                    <a:pt x="45" y="94"/>
                  </a:lnTo>
                  <a:lnTo>
                    <a:pt x="45" y="94"/>
                  </a:lnTo>
                  <a:lnTo>
                    <a:pt x="32" y="94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15" y="88"/>
                  </a:lnTo>
                  <a:lnTo>
                    <a:pt x="10" y="83"/>
                  </a:lnTo>
                  <a:lnTo>
                    <a:pt x="8" y="77"/>
                  </a:lnTo>
                  <a:lnTo>
                    <a:pt x="6" y="72"/>
                  </a:lnTo>
                  <a:lnTo>
                    <a:pt x="6" y="72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5" y="58"/>
                  </a:lnTo>
                  <a:lnTo>
                    <a:pt x="25" y="53"/>
                  </a:lnTo>
                  <a:lnTo>
                    <a:pt x="38" y="53"/>
                  </a:lnTo>
                  <a:lnTo>
                    <a:pt x="38" y="53"/>
                  </a:lnTo>
                  <a:lnTo>
                    <a:pt x="49" y="53"/>
                  </a:lnTo>
                  <a:lnTo>
                    <a:pt x="60" y="55"/>
                  </a:lnTo>
                  <a:lnTo>
                    <a:pt x="60" y="55"/>
                  </a:lnTo>
                  <a:lnTo>
                    <a:pt x="55" y="43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36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14" y="3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0" y="29"/>
                  </a:lnTo>
                  <a:lnTo>
                    <a:pt x="19" y="29"/>
                  </a:lnTo>
                  <a:lnTo>
                    <a:pt x="19" y="29"/>
                  </a:lnTo>
                  <a:lnTo>
                    <a:pt x="30" y="29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32" y="17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19" y="10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64" y="15"/>
                  </a:lnTo>
                  <a:lnTo>
                    <a:pt x="64" y="15"/>
                  </a:lnTo>
                  <a:lnTo>
                    <a:pt x="55" y="8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6164804" y="3591720"/>
              <a:ext cx="152400" cy="122238"/>
            </a:xfrm>
            <a:custGeom>
              <a:avLst/>
              <a:gdLst/>
              <a:ahLst/>
              <a:cxnLst/>
              <a:rect l="l" t="t" r="r" b="b"/>
              <a:pathLst>
                <a:path w="96" h="77" extrusionOk="0">
                  <a:moveTo>
                    <a:pt x="44" y="32"/>
                  </a:moveTo>
                  <a:lnTo>
                    <a:pt x="44" y="3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6" y="69"/>
                  </a:lnTo>
                  <a:lnTo>
                    <a:pt x="36" y="69"/>
                  </a:lnTo>
                  <a:lnTo>
                    <a:pt x="36" y="71"/>
                  </a:lnTo>
                  <a:lnTo>
                    <a:pt x="36" y="71"/>
                  </a:lnTo>
                  <a:lnTo>
                    <a:pt x="34" y="75"/>
                  </a:lnTo>
                  <a:lnTo>
                    <a:pt x="30" y="77"/>
                  </a:lnTo>
                  <a:lnTo>
                    <a:pt x="30" y="77"/>
                  </a:lnTo>
                  <a:lnTo>
                    <a:pt x="27" y="77"/>
                  </a:lnTo>
                  <a:lnTo>
                    <a:pt x="23" y="73"/>
                  </a:lnTo>
                  <a:lnTo>
                    <a:pt x="15" y="65"/>
                  </a:lnTo>
                  <a:lnTo>
                    <a:pt x="15" y="65"/>
                  </a:lnTo>
                  <a:lnTo>
                    <a:pt x="12" y="58"/>
                  </a:lnTo>
                  <a:lnTo>
                    <a:pt x="10" y="50"/>
                  </a:lnTo>
                  <a:lnTo>
                    <a:pt x="8" y="41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6" y="7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5" y="7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19" y="30"/>
                  </a:lnTo>
                  <a:lnTo>
                    <a:pt x="19" y="39"/>
                  </a:lnTo>
                  <a:lnTo>
                    <a:pt x="19" y="39"/>
                  </a:lnTo>
                  <a:lnTo>
                    <a:pt x="19" y="47"/>
                  </a:lnTo>
                  <a:lnTo>
                    <a:pt x="21" y="52"/>
                  </a:lnTo>
                  <a:lnTo>
                    <a:pt x="21" y="52"/>
                  </a:lnTo>
                  <a:lnTo>
                    <a:pt x="23" y="56"/>
                  </a:lnTo>
                  <a:lnTo>
                    <a:pt x="25" y="60"/>
                  </a:lnTo>
                  <a:lnTo>
                    <a:pt x="25" y="60"/>
                  </a:lnTo>
                  <a:lnTo>
                    <a:pt x="42" y="32"/>
                  </a:lnTo>
                  <a:lnTo>
                    <a:pt x="44" y="32"/>
                  </a:lnTo>
                  <a:close/>
                  <a:moveTo>
                    <a:pt x="64" y="13"/>
                  </a:moveTo>
                  <a:lnTo>
                    <a:pt x="64" y="13"/>
                  </a:lnTo>
                  <a:lnTo>
                    <a:pt x="72" y="13"/>
                  </a:lnTo>
                  <a:lnTo>
                    <a:pt x="77" y="17"/>
                  </a:lnTo>
                  <a:lnTo>
                    <a:pt x="83" y="20"/>
                  </a:lnTo>
                  <a:lnTo>
                    <a:pt x="87" y="24"/>
                  </a:lnTo>
                  <a:lnTo>
                    <a:pt x="87" y="24"/>
                  </a:lnTo>
                  <a:lnTo>
                    <a:pt x="94" y="35"/>
                  </a:lnTo>
                  <a:lnTo>
                    <a:pt x="96" y="47"/>
                  </a:lnTo>
                  <a:lnTo>
                    <a:pt x="96" y="47"/>
                  </a:lnTo>
                  <a:lnTo>
                    <a:pt x="94" y="52"/>
                  </a:lnTo>
                  <a:lnTo>
                    <a:pt x="92" y="56"/>
                  </a:lnTo>
                  <a:lnTo>
                    <a:pt x="90" y="60"/>
                  </a:lnTo>
                  <a:lnTo>
                    <a:pt x="87" y="60"/>
                  </a:lnTo>
                  <a:lnTo>
                    <a:pt x="87" y="60"/>
                  </a:lnTo>
                  <a:lnTo>
                    <a:pt x="83" y="60"/>
                  </a:lnTo>
                  <a:lnTo>
                    <a:pt x="81" y="58"/>
                  </a:lnTo>
                  <a:lnTo>
                    <a:pt x="81" y="58"/>
                  </a:lnTo>
                  <a:lnTo>
                    <a:pt x="79" y="56"/>
                  </a:lnTo>
                  <a:lnTo>
                    <a:pt x="75" y="56"/>
                  </a:lnTo>
                  <a:lnTo>
                    <a:pt x="64" y="54"/>
                  </a:lnTo>
                  <a:lnTo>
                    <a:pt x="64" y="54"/>
                  </a:lnTo>
                  <a:lnTo>
                    <a:pt x="64" y="54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81" y="47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81" y="37"/>
                  </a:lnTo>
                  <a:lnTo>
                    <a:pt x="79" y="28"/>
                  </a:lnTo>
                  <a:lnTo>
                    <a:pt x="79" y="28"/>
                  </a:lnTo>
                  <a:lnTo>
                    <a:pt x="72" y="19"/>
                  </a:lnTo>
                  <a:lnTo>
                    <a:pt x="64" y="13"/>
                  </a:lnTo>
                  <a:lnTo>
                    <a:pt x="6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6406104" y="3579020"/>
              <a:ext cx="30163" cy="139700"/>
            </a:xfrm>
            <a:custGeom>
              <a:avLst/>
              <a:gdLst/>
              <a:ahLst/>
              <a:cxnLst/>
              <a:rect l="l" t="t" r="r" b="b"/>
              <a:pathLst>
                <a:path w="19" h="88" extrusionOk="0">
                  <a:moveTo>
                    <a:pt x="6" y="62"/>
                  </a:moveTo>
                  <a:lnTo>
                    <a:pt x="6" y="62"/>
                  </a:lnTo>
                  <a:lnTo>
                    <a:pt x="6" y="40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5" y="2"/>
                  </a:lnTo>
                  <a:lnTo>
                    <a:pt x="17" y="4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3" y="41"/>
                  </a:lnTo>
                  <a:lnTo>
                    <a:pt x="11" y="62"/>
                  </a:lnTo>
                  <a:lnTo>
                    <a:pt x="6" y="62"/>
                  </a:lnTo>
                  <a:close/>
                  <a:moveTo>
                    <a:pt x="19" y="79"/>
                  </a:moveTo>
                  <a:lnTo>
                    <a:pt x="19" y="79"/>
                  </a:lnTo>
                  <a:lnTo>
                    <a:pt x="17" y="83"/>
                  </a:lnTo>
                  <a:lnTo>
                    <a:pt x="15" y="86"/>
                  </a:lnTo>
                  <a:lnTo>
                    <a:pt x="13" y="88"/>
                  </a:lnTo>
                  <a:lnTo>
                    <a:pt x="10" y="88"/>
                  </a:lnTo>
                  <a:lnTo>
                    <a:pt x="10" y="88"/>
                  </a:lnTo>
                  <a:lnTo>
                    <a:pt x="6" y="88"/>
                  </a:lnTo>
                  <a:lnTo>
                    <a:pt x="2" y="86"/>
                  </a:lnTo>
                  <a:lnTo>
                    <a:pt x="0" y="83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2" y="73"/>
                  </a:lnTo>
                  <a:lnTo>
                    <a:pt x="6" y="71"/>
                  </a:lnTo>
                  <a:lnTo>
                    <a:pt x="10" y="70"/>
                  </a:lnTo>
                  <a:lnTo>
                    <a:pt x="10" y="70"/>
                  </a:lnTo>
                  <a:lnTo>
                    <a:pt x="13" y="71"/>
                  </a:lnTo>
                  <a:lnTo>
                    <a:pt x="15" y="73"/>
                  </a:lnTo>
                  <a:lnTo>
                    <a:pt x="17" y="75"/>
                  </a:lnTo>
                  <a:lnTo>
                    <a:pt x="19" y="79"/>
                  </a:lnTo>
                  <a:lnTo>
                    <a:pt x="19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3" name="Google Shape;383;p25"/>
          <p:cNvGrpSpPr/>
          <p:nvPr/>
        </p:nvGrpSpPr>
        <p:grpSpPr>
          <a:xfrm>
            <a:off x="3818102" y="4406977"/>
            <a:ext cx="2825871" cy="182567"/>
            <a:chOff x="3817938" y="4406900"/>
            <a:chExt cx="2825750" cy="182563"/>
          </a:xfrm>
        </p:grpSpPr>
        <p:sp>
          <p:nvSpPr>
            <p:cNvPr id="384" name="Google Shape;384;p25"/>
            <p:cNvSpPr/>
            <p:nvPr/>
          </p:nvSpPr>
          <p:spPr>
            <a:xfrm>
              <a:off x="3817938" y="4425950"/>
              <a:ext cx="174625" cy="150813"/>
            </a:xfrm>
            <a:custGeom>
              <a:avLst/>
              <a:gdLst/>
              <a:ahLst/>
              <a:cxnLst/>
              <a:rect l="l" t="t" r="r" b="b"/>
              <a:pathLst>
                <a:path w="110" h="95" extrusionOk="0">
                  <a:moveTo>
                    <a:pt x="48" y="93"/>
                  </a:moveTo>
                  <a:lnTo>
                    <a:pt x="48" y="93"/>
                  </a:lnTo>
                  <a:lnTo>
                    <a:pt x="60" y="90"/>
                  </a:lnTo>
                  <a:lnTo>
                    <a:pt x="71" y="86"/>
                  </a:lnTo>
                  <a:lnTo>
                    <a:pt x="78" y="80"/>
                  </a:lnTo>
                  <a:lnTo>
                    <a:pt x="84" y="75"/>
                  </a:lnTo>
                  <a:lnTo>
                    <a:pt x="88" y="67"/>
                  </a:lnTo>
                  <a:lnTo>
                    <a:pt x="91" y="60"/>
                  </a:lnTo>
                  <a:lnTo>
                    <a:pt x="93" y="52"/>
                  </a:lnTo>
                  <a:lnTo>
                    <a:pt x="93" y="45"/>
                  </a:lnTo>
                  <a:lnTo>
                    <a:pt x="93" y="45"/>
                  </a:lnTo>
                  <a:lnTo>
                    <a:pt x="91" y="28"/>
                  </a:lnTo>
                  <a:lnTo>
                    <a:pt x="90" y="22"/>
                  </a:lnTo>
                  <a:lnTo>
                    <a:pt x="86" y="15"/>
                  </a:lnTo>
                  <a:lnTo>
                    <a:pt x="82" y="11"/>
                  </a:lnTo>
                  <a:lnTo>
                    <a:pt x="75" y="5"/>
                  </a:lnTo>
                  <a:lnTo>
                    <a:pt x="67" y="3"/>
                  </a:lnTo>
                  <a:lnTo>
                    <a:pt x="58" y="3"/>
                  </a:lnTo>
                  <a:lnTo>
                    <a:pt x="58" y="3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50" y="7"/>
                  </a:lnTo>
                  <a:lnTo>
                    <a:pt x="52" y="11"/>
                  </a:lnTo>
                  <a:lnTo>
                    <a:pt x="54" y="15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4" y="30"/>
                  </a:lnTo>
                  <a:lnTo>
                    <a:pt x="52" y="41"/>
                  </a:lnTo>
                  <a:lnTo>
                    <a:pt x="48" y="50"/>
                  </a:lnTo>
                  <a:lnTo>
                    <a:pt x="45" y="61"/>
                  </a:lnTo>
                  <a:lnTo>
                    <a:pt x="39" y="69"/>
                  </a:lnTo>
                  <a:lnTo>
                    <a:pt x="31" y="76"/>
                  </a:lnTo>
                  <a:lnTo>
                    <a:pt x="26" y="82"/>
                  </a:lnTo>
                  <a:lnTo>
                    <a:pt x="18" y="82"/>
                  </a:lnTo>
                  <a:lnTo>
                    <a:pt x="18" y="82"/>
                  </a:lnTo>
                  <a:lnTo>
                    <a:pt x="11" y="80"/>
                  </a:lnTo>
                  <a:lnTo>
                    <a:pt x="5" y="75"/>
                  </a:lnTo>
                  <a:lnTo>
                    <a:pt x="1" y="6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9" y="24"/>
                  </a:lnTo>
                  <a:lnTo>
                    <a:pt x="15" y="17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9" y="0"/>
                  </a:lnTo>
                  <a:lnTo>
                    <a:pt x="80" y="2"/>
                  </a:lnTo>
                  <a:lnTo>
                    <a:pt x="90" y="7"/>
                  </a:lnTo>
                  <a:lnTo>
                    <a:pt x="95" y="13"/>
                  </a:lnTo>
                  <a:lnTo>
                    <a:pt x="101" y="18"/>
                  </a:lnTo>
                  <a:lnTo>
                    <a:pt x="106" y="28"/>
                  </a:lnTo>
                  <a:lnTo>
                    <a:pt x="108" y="35"/>
                  </a:lnTo>
                  <a:lnTo>
                    <a:pt x="110" y="47"/>
                  </a:lnTo>
                  <a:lnTo>
                    <a:pt x="110" y="47"/>
                  </a:lnTo>
                  <a:lnTo>
                    <a:pt x="108" y="56"/>
                  </a:lnTo>
                  <a:lnTo>
                    <a:pt x="106" y="63"/>
                  </a:lnTo>
                  <a:lnTo>
                    <a:pt x="103" y="73"/>
                  </a:lnTo>
                  <a:lnTo>
                    <a:pt x="95" y="78"/>
                  </a:lnTo>
                  <a:lnTo>
                    <a:pt x="88" y="86"/>
                  </a:lnTo>
                  <a:lnTo>
                    <a:pt x="78" y="90"/>
                  </a:lnTo>
                  <a:lnTo>
                    <a:pt x="65" y="93"/>
                  </a:lnTo>
                  <a:lnTo>
                    <a:pt x="50" y="95"/>
                  </a:lnTo>
                  <a:lnTo>
                    <a:pt x="48" y="93"/>
                  </a:lnTo>
                  <a:close/>
                  <a:moveTo>
                    <a:pt x="43" y="5"/>
                  </a:moveTo>
                  <a:lnTo>
                    <a:pt x="43" y="5"/>
                  </a:lnTo>
                  <a:lnTo>
                    <a:pt x="35" y="9"/>
                  </a:lnTo>
                  <a:lnTo>
                    <a:pt x="30" y="13"/>
                  </a:lnTo>
                  <a:lnTo>
                    <a:pt x="24" y="17"/>
                  </a:lnTo>
                  <a:lnTo>
                    <a:pt x="20" y="24"/>
                  </a:lnTo>
                  <a:lnTo>
                    <a:pt x="15" y="37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3" y="60"/>
                  </a:lnTo>
                  <a:lnTo>
                    <a:pt x="13" y="63"/>
                  </a:lnTo>
                  <a:lnTo>
                    <a:pt x="16" y="67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24" y="67"/>
                  </a:lnTo>
                  <a:lnTo>
                    <a:pt x="28" y="63"/>
                  </a:lnTo>
                  <a:lnTo>
                    <a:pt x="31" y="58"/>
                  </a:lnTo>
                  <a:lnTo>
                    <a:pt x="37" y="50"/>
                  </a:lnTo>
                  <a:lnTo>
                    <a:pt x="43" y="32"/>
                  </a:lnTo>
                  <a:lnTo>
                    <a:pt x="45" y="22"/>
                  </a:lnTo>
                  <a:lnTo>
                    <a:pt x="45" y="13"/>
                  </a:lnTo>
                  <a:lnTo>
                    <a:pt x="45" y="13"/>
                  </a:lnTo>
                  <a:lnTo>
                    <a:pt x="45" y="9"/>
                  </a:lnTo>
                  <a:lnTo>
                    <a:pt x="43" y="5"/>
                  </a:lnTo>
                  <a:lnTo>
                    <a:pt x="43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5"/>
            <p:cNvSpPr/>
            <p:nvPr/>
          </p:nvSpPr>
          <p:spPr>
            <a:xfrm>
              <a:off x="4056063" y="4406900"/>
              <a:ext cx="109538" cy="182563"/>
            </a:xfrm>
            <a:custGeom>
              <a:avLst/>
              <a:gdLst/>
              <a:ahLst/>
              <a:cxnLst/>
              <a:rect l="l" t="t" r="r" b="b"/>
              <a:pathLst>
                <a:path w="69" h="115" extrusionOk="0">
                  <a:moveTo>
                    <a:pt x="1" y="4"/>
                  </a:moveTo>
                  <a:lnTo>
                    <a:pt x="1" y="4"/>
                  </a:lnTo>
                  <a:lnTo>
                    <a:pt x="3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13" y="2"/>
                  </a:lnTo>
                  <a:lnTo>
                    <a:pt x="16" y="6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21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1" y="38"/>
                  </a:lnTo>
                  <a:lnTo>
                    <a:pt x="9" y="49"/>
                  </a:lnTo>
                  <a:lnTo>
                    <a:pt x="9" y="49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6" y="44"/>
                  </a:lnTo>
                  <a:lnTo>
                    <a:pt x="24" y="30"/>
                  </a:lnTo>
                  <a:lnTo>
                    <a:pt x="28" y="25"/>
                  </a:lnTo>
                  <a:lnTo>
                    <a:pt x="33" y="19"/>
                  </a:lnTo>
                  <a:lnTo>
                    <a:pt x="39" y="17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52" y="17"/>
                  </a:lnTo>
                  <a:lnTo>
                    <a:pt x="59" y="23"/>
                  </a:lnTo>
                  <a:lnTo>
                    <a:pt x="59" y="23"/>
                  </a:lnTo>
                  <a:lnTo>
                    <a:pt x="63" y="27"/>
                  </a:lnTo>
                  <a:lnTo>
                    <a:pt x="67" y="34"/>
                  </a:lnTo>
                  <a:lnTo>
                    <a:pt x="69" y="45"/>
                  </a:lnTo>
                  <a:lnTo>
                    <a:pt x="69" y="57"/>
                  </a:lnTo>
                  <a:lnTo>
                    <a:pt x="69" y="57"/>
                  </a:lnTo>
                  <a:lnTo>
                    <a:pt x="69" y="68"/>
                  </a:lnTo>
                  <a:lnTo>
                    <a:pt x="67" y="77"/>
                  </a:lnTo>
                  <a:lnTo>
                    <a:pt x="63" y="85"/>
                  </a:lnTo>
                  <a:lnTo>
                    <a:pt x="58" y="94"/>
                  </a:lnTo>
                  <a:lnTo>
                    <a:pt x="50" y="100"/>
                  </a:lnTo>
                  <a:lnTo>
                    <a:pt x="41" y="107"/>
                  </a:lnTo>
                  <a:lnTo>
                    <a:pt x="28" y="111"/>
                  </a:lnTo>
                  <a:lnTo>
                    <a:pt x="13" y="115"/>
                  </a:lnTo>
                  <a:lnTo>
                    <a:pt x="11" y="113"/>
                  </a:lnTo>
                  <a:lnTo>
                    <a:pt x="11" y="113"/>
                  </a:lnTo>
                  <a:lnTo>
                    <a:pt x="22" y="109"/>
                  </a:lnTo>
                  <a:lnTo>
                    <a:pt x="31" y="103"/>
                  </a:lnTo>
                  <a:lnTo>
                    <a:pt x="39" y="98"/>
                  </a:lnTo>
                  <a:lnTo>
                    <a:pt x="44" y="90"/>
                  </a:lnTo>
                  <a:lnTo>
                    <a:pt x="48" y="83"/>
                  </a:lnTo>
                  <a:lnTo>
                    <a:pt x="52" y="73"/>
                  </a:lnTo>
                  <a:lnTo>
                    <a:pt x="54" y="66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47"/>
                  </a:lnTo>
                  <a:lnTo>
                    <a:pt x="52" y="36"/>
                  </a:lnTo>
                  <a:lnTo>
                    <a:pt x="50" y="30"/>
                  </a:lnTo>
                  <a:lnTo>
                    <a:pt x="48" y="27"/>
                  </a:lnTo>
                  <a:lnTo>
                    <a:pt x="44" y="23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37" y="23"/>
                  </a:lnTo>
                  <a:lnTo>
                    <a:pt x="31" y="27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8" y="47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6" y="70"/>
                  </a:lnTo>
                  <a:lnTo>
                    <a:pt x="16" y="70"/>
                  </a:lnTo>
                  <a:lnTo>
                    <a:pt x="15" y="75"/>
                  </a:lnTo>
                  <a:lnTo>
                    <a:pt x="15" y="77"/>
                  </a:lnTo>
                  <a:lnTo>
                    <a:pt x="13" y="77"/>
                  </a:lnTo>
                  <a:lnTo>
                    <a:pt x="13" y="77"/>
                  </a:lnTo>
                  <a:lnTo>
                    <a:pt x="9" y="77"/>
                  </a:lnTo>
                  <a:lnTo>
                    <a:pt x="7" y="75"/>
                  </a:lnTo>
                  <a:lnTo>
                    <a:pt x="1" y="70"/>
                  </a:lnTo>
                  <a:lnTo>
                    <a:pt x="0" y="64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42"/>
                  </a:lnTo>
                  <a:lnTo>
                    <a:pt x="3" y="30"/>
                  </a:lnTo>
                  <a:lnTo>
                    <a:pt x="5" y="21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5" y="8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5"/>
            <p:cNvSpPr/>
            <p:nvPr/>
          </p:nvSpPr>
          <p:spPr>
            <a:xfrm>
              <a:off x="4227513" y="4410075"/>
              <a:ext cx="182563" cy="173038"/>
            </a:xfrm>
            <a:custGeom>
              <a:avLst/>
              <a:gdLst/>
              <a:ahLst/>
              <a:cxnLst/>
              <a:rect l="l" t="t" r="r" b="b"/>
              <a:pathLst>
                <a:path w="115" h="109" extrusionOk="0">
                  <a:moveTo>
                    <a:pt x="25" y="6"/>
                  </a:moveTo>
                  <a:lnTo>
                    <a:pt x="25" y="6"/>
                  </a:lnTo>
                  <a:lnTo>
                    <a:pt x="28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7" y="13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64" y="32"/>
                  </a:lnTo>
                  <a:lnTo>
                    <a:pt x="68" y="34"/>
                  </a:lnTo>
                  <a:lnTo>
                    <a:pt x="71" y="38"/>
                  </a:lnTo>
                  <a:lnTo>
                    <a:pt x="75" y="47"/>
                  </a:lnTo>
                  <a:lnTo>
                    <a:pt x="77" y="58"/>
                  </a:lnTo>
                  <a:lnTo>
                    <a:pt x="77" y="58"/>
                  </a:lnTo>
                  <a:lnTo>
                    <a:pt x="75" y="71"/>
                  </a:lnTo>
                  <a:lnTo>
                    <a:pt x="73" y="83"/>
                  </a:lnTo>
                  <a:lnTo>
                    <a:pt x="70" y="92"/>
                  </a:lnTo>
                  <a:lnTo>
                    <a:pt x="66" y="100"/>
                  </a:lnTo>
                  <a:lnTo>
                    <a:pt x="66" y="100"/>
                  </a:lnTo>
                  <a:lnTo>
                    <a:pt x="60" y="107"/>
                  </a:lnTo>
                  <a:lnTo>
                    <a:pt x="56" y="109"/>
                  </a:lnTo>
                  <a:lnTo>
                    <a:pt x="51" y="109"/>
                  </a:lnTo>
                  <a:lnTo>
                    <a:pt x="51" y="109"/>
                  </a:lnTo>
                  <a:lnTo>
                    <a:pt x="47" y="107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100"/>
                  </a:lnTo>
                  <a:lnTo>
                    <a:pt x="41" y="96"/>
                  </a:lnTo>
                  <a:lnTo>
                    <a:pt x="32" y="85"/>
                  </a:lnTo>
                  <a:lnTo>
                    <a:pt x="32" y="83"/>
                  </a:lnTo>
                  <a:lnTo>
                    <a:pt x="32" y="83"/>
                  </a:lnTo>
                  <a:lnTo>
                    <a:pt x="43" y="90"/>
                  </a:lnTo>
                  <a:lnTo>
                    <a:pt x="51" y="92"/>
                  </a:lnTo>
                  <a:lnTo>
                    <a:pt x="51" y="92"/>
                  </a:lnTo>
                  <a:lnTo>
                    <a:pt x="55" y="92"/>
                  </a:lnTo>
                  <a:lnTo>
                    <a:pt x="56" y="88"/>
                  </a:lnTo>
                  <a:lnTo>
                    <a:pt x="60" y="81"/>
                  </a:lnTo>
                  <a:lnTo>
                    <a:pt x="62" y="68"/>
                  </a:lnTo>
                  <a:lnTo>
                    <a:pt x="64" y="55"/>
                  </a:lnTo>
                  <a:lnTo>
                    <a:pt x="64" y="55"/>
                  </a:lnTo>
                  <a:lnTo>
                    <a:pt x="64" y="47"/>
                  </a:lnTo>
                  <a:lnTo>
                    <a:pt x="62" y="42"/>
                  </a:lnTo>
                  <a:lnTo>
                    <a:pt x="58" y="38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30" y="70"/>
                  </a:lnTo>
                  <a:lnTo>
                    <a:pt x="17" y="96"/>
                  </a:lnTo>
                  <a:lnTo>
                    <a:pt x="17" y="96"/>
                  </a:lnTo>
                  <a:lnTo>
                    <a:pt x="13" y="103"/>
                  </a:lnTo>
                  <a:lnTo>
                    <a:pt x="11" y="105"/>
                  </a:lnTo>
                  <a:lnTo>
                    <a:pt x="8" y="107"/>
                  </a:lnTo>
                  <a:lnTo>
                    <a:pt x="8" y="107"/>
                  </a:lnTo>
                  <a:lnTo>
                    <a:pt x="6" y="107"/>
                  </a:lnTo>
                  <a:lnTo>
                    <a:pt x="4" y="105"/>
                  </a:lnTo>
                  <a:lnTo>
                    <a:pt x="2" y="98"/>
                  </a:lnTo>
                  <a:lnTo>
                    <a:pt x="2" y="98"/>
                  </a:lnTo>
                  <a:lnTo>
                    <a:pt x="4" y="92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19" y="68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5" y="49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8" y="49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2" y="25"/>
                  </a:lnTo>
                  <a:lnTo>
                    <a:pt x="34" y="13"/>
                  </a:lnTo>
                  <a:lnTo>
                    <a:pt x="34" y="13"/>
                  </a:lnTo>
                  <a:lnTo>
                    <a:pt x="32" y="8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5" y="8"/>
                  </a:lnTo>
                  <a:lnTo>
                    <a:pt x="25" y="6"/>
                  </a:lnTo>
                  <a:close/>
                  <a:moveTo>
                    <a:pt x="79" y="23"/>
                  </a:moveTo>
                  <a:lnTo>
                    <a:pt x="79" y="23"/>
                  </a:lnTo>
                  <a:lnTo>
                    <a:pt x="88" y="25"/>
                  </a:lnTo>
                  <a:lnTo>
                    <a:pt x="94" y="27"/>
                  </a:lnTo>
                  <a:lnTo>
                    <a:pt x="100" y="32"/>
                  </a:lnTo>
                  <a:lnTo>
                    <a:pt x="105" y="36"/>
                  </a:lnTo>
                  <a:lnTo>
                    <a:pt x="109" y="42"/>
                  </a:lnTo>
                  <a:lnTo>
                    <a:pt x="113" y="47"/>
                  </a:lnTo>
                  <a:lnTo>
                    <a:pt x="115" y="58"/>
                  </a:lnTo>
                  <a:lnTo>
                    <a:pt x="115" y="58"/>
                  </a:lnTo>
                  <a:lnTo>
                    <a:pt x="113" y="62"/>
                  </a:lnTo>
                  <a:lnTo>
                    <a:pt x="111" y="68"/>
                  </a:lnTo>
                  <a:lnTo>
                    <a:pt x="109" y="70"/>
                  </a:lnTo>
                  <a:lnTo>
                    <a:pt x="105" y="70"/>
                  </a:lnTo>
                  <a:lnTo>
                    <a:pt x="105" y="70"/>
                  </a:lnTo>
                  <a:lnTo>
                    <a:pt x="101" y="70"/>
                  </a:lnTo>
                  <a:lnTo>
                    <a:pt x="100" y="68"/>
                  </a:lnTo>
                  <a:lnTo>
                    <a:pt x="100" y="64"/>
                  </a:lnTo>
                  <a:lnTo>
                    <a:pt x="100" y="64"/>
                  </a:lnTo>
                  <a:lnTo>
                    <a:pt x="98" y="51"/>
                  </a:lnTo>
                  <a:lnTo>
                    <a:pt x="96" y="40"/>
                  </a:lnTo>
                  <a:lnTo>
                    <a:pt x="88" y="30"/>
                  </a:lnTo>
                  <a:lnTo>
                    <a:pt x="85" y="27"/>
                  </a:lnTo>
                  <a:lnTo>
                    <a:pt x="79" y="25"/>
                  </a:lnTo>
                  <a:lnTo>
                    <a:pt x="79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5"/>
            <p:cNvSpPr/>
            <p:nvPr/>
          </p:nvSpPr>
          <p:spPr>
            <a:xfrm>
              <a:off x="4445000" y="4410075"/>
              <a:ext cx="153988" cy="169863"/>
            </a:xfrm>
            <a:custGeom>
              <a:avLst/>
              <a:gdLst/>
              <a:ahLst/>
              <a:cxnLst/>
              <a:rect l="l" t="t" r="r" b="b"/>
              <a:pathLst>
                <a:path w="97" h="107" extrusionOk="0">
                  <a:moveTo>
                    <a:pt x="66" y="86"/>
                  </a:moveTo>
                  <a:lnTo>
                    <a:pt x="66" y="86"/>
                  </a:lnTo>
                  <a:lnTo>
                    <a:pt x="66" y="90"/>
                  </a:lnTo>
                  <a:lnTo>
                    <a:pt x="68" y="92"/>
                  </a:lnTo>
                  <a:lnTo>
                    <a:pt x="69" y="94"/>
                  </a:lnTo>
                  <a:lnTo>
                    <a:pt x="73" y="94"/>
                  </a:lnTo>
                  <a:lnTo>
                    <a:pt x="73" y="94"/>
                  </a:lnTo>
                  <a:lnTo>
                    <a:pt x="84" y="94"/>
                  </a:lnTo>
                  <a:lnTo>
                    <a:pt x="84" y="94"/>
                  </a:lnTo>
                  <a:lnTo>
                    <a:pt x="88" y="94"/>
                  </a:lnTo>
                  <a:lnTo>
                    <a:pt x="88" y="94"/>
                  </a:lnTo>
                  <a:lnTo>
                    <a:pt x="94" y="96"/>
                  </a:lnTo>
                  <a:lnTo>
                    <a:pt x="97" y="98"/>
                  </a:lnTo>
                  <a:lnTo>
                    <a:pt x="97" y="101"/>
                  </a:lnTo>
                  <a:lnTo>
                    <a:pt x="97" y="101"/>
                  </a:lnTo>
                  <a:lnTo>
                    <a:pt x="97" y="103"/>
                  </a:lnTo>
                  <a:lnTo>
                    <a:pt x="94" y="105"/>
                  </a:lnTo>
                  <a:lnTo>
                    <a:pt x="77" y="107"/>
                  </a:lnTo>
                  <a:lnTo>
                    <a:pt x="77" y="107"/>
                  </a:lnTo>
                  <a:lnTo>
                    <a:pt x="68" y="105"/>
                  </a:lnTo>
                  <a:lnTo>
                    <a:pt x="60" y="101"/>
                  </a:lnTo>
                  <a:lnTo>
                    <a:pt x="54" y="96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4" y="81"/>
                  </a:lnTo>
                  <a:lnTo>
                    <a:pt x="54" y="81"/>
                  </a:lnTo>
                  <a:lnTo>
                    <a:pt x="53" y="73"/>
                  </a:lnTo>
                  <a:lnTo>
                    <a:pt x="51" y="71"/>
                  </a:lnTo>
                  <a:lnTo>
                    <a:pt x="49" y="71"/>
                  </a:lnTo>
                  <a:lnTo>
                    <a:pt x="49" y="71"/>
                  </a:lnTo>
                  <a:lnTo>
                    <a:pt x="43" y="71"/>
                  </a:lnTo>
                  <a:lnTo>
                    <a:pt x="38" y="75"/>
                  </a:lnTo>
                  <a:lnTo>
                    <a:pt x="26" y="85"/>
                  </a:lnTo>
                  <a:lnTo>
                    <a:pt x="19" y="94"/>
                  </a:lnTo>
                  <a:lnTo>
                    <a:pt x="15" y="100"/>
                  </a:lnTo>
                  <a:lnTo>
                    <a:pt x="15" y="100"/>
                  </a:lnTo>
                  <a:lnTo>
                    <a:pt x="11" y="105"/>
                  </a:lnTo>
                  <a:lnTo>
                    <a:pt x="8" y="107"/>
                  </a:lnTo>
                  <a:lnTo>
                    <a:pt x="8" y="107"/>
                  </a:lnTo>
                  <a:lnTo>
                    <a:pt x="2" y="105"/>
                  </a:lnTo>
                  <a:lnTo>
                    <a:pt x="2" y="103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2" y="94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43" y="53"/>
                  </a:lnTo>
                  <a:lnTo>
                    <a:pt x="58" y="3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43" y="40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4" y="49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17" y="49"/>
                  </a:lnTo>
                  <a:lnTo>
                    <a:pt x="13" y="47"/>
                  </a:lnTo>
                  <a:lnTo>
                    <a:pt x="11" y="43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11" y="36"/>
                  </a:lnTo>
                  <a:lnTo>
                    <a:pt x="13" y="32"/>
                  </a:lnTo>
                  <a:lnTo>
                    <a:pt x="19" y="28"/>
                  </a:lnTo>
                  <a:lnTo>
                    <a:pt x="21" y="28"/>
                  </a:lnTo>
                  <a:lnTo>
                    <a:pt x="21" y="28"/>
                  </a:lnTo>
                  <a:lnTo>
                    <a:pt x="19" y="34"/>
                  </a:lnTo>
                  <a:lnTo>
                    <a:pt x="19" y="34"/>
                  </a:lnTo>
                  <a:lnTo>
                    <a:pt x="19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39" y="34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60" y="28"/>
                  </a:lnTo>
                  <a:lnTo>
                    <a:pt x="64" y="27"/>
                  </a:lnTo>
                  <a:lnTo>
                    <a:pt x="64" y="27"/>
                  </a:lnTo>
                  <a:lnTo>
                    <a:pt x="71" y="30"/>
                  </a:lnTo>
                  <a:lnTo>
                    <a:pt x="75" y="34"/>
                  </a:lnTo>
                  <a:lnTo>
                    <a:pt x="77" y="36"/>
                  </a:lnTo>
                  <a:lnTo>
                    <a:pt x="77" y="36"/>
                  </a:lnTo>
                  <a:lnTo>
                    <a:pt x="75" y="38"/>
                  </a:lnTo>
                  <a:lnTo>
                    <a:pt x="75" y="40"/>
                  </a:lnTo>
                  <a:lnTo>
                    <a:pt x="69" y="42"/>
                  </a:lnTo>
                  <a:lnTo>
                    <a:pt x="69" y="42"/>
                  </a:lnTo>
                  <a:lnTo>
                    <a:pt x="60" y="49"/>
                  </a:lnTo>
                  <a:lnTo>
                    <a:pt x="49" y="58"/>
                  </a:lnTo>
                  <a:lnTo>
                    <a:pt x="38" y="70"/>
                  </a:lnTo>
                  <a:lnTo>
                    <a:pt x="38" y="71"/>
                  </a:lnTo>
                  <a:lnTo>
                    <a:pt x="38" y="71"/>
                  </a:lnTo>
                  <a:lnTo>
                    <a:pt x="47" y="66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8" y="66"/>
                  </a:lnTo>
                  <a:lnTo>
                    <a:pt x="62" y="70"/>
                  </a:lnTo>
                  <a:lnTo>
                    <a:pt x="64" y="73"/>
                  </a:lnTo>
                  <a:lnTo>
                    <a:pt x="66" y="81"/>
                  </a:lnTo>
                  <a:lnTo>
                    <a:pt x="66" y="86"/>
                  </a:lnTo>
                  <a:close/>
                  <a:moveTo>
                    <a:pt x="49" y="13"/>
                  </a:moveTo>
                  <a:lnTo>
                    <a:pt x="49" y="13"/>
                  </a:lnTo>
                  <a:lnTo>
                    <a:pt x="39" y="13"/>
                  </a:lnTo>
                  <a:lnTo>
                    <a:pt x="34" y="12"/>
                  </a:lnTo>
                  <a:lnTo>
                    <a:pt x="28" y="6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4" y="4"/>
                  </a:lnTo>
                  <a:lnTo>
                    <a:pt x="68" y="6"/>
                  </a:lnTo>
                  <a:lnTo>
                    <a:pt x="69" y="10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69" y="15"/>
                  </a:lnTo>
                  <a:lnTo>
                    <a:pt x="66" y="17"/>
                  </a:lnTo>
                  <a:lnTo>
                    <a:pt x="58" y="17"/>
                  </a:lnTo>
                  <a:lnTo>
                    <a:pt x="58" y="17"/>
                  </a:lnTo>
                  <a:lnTo>
                    <a:pt x="47" y="19"/>
                  </a:lnTo>
                  <a:lnTo>
                    <a:pt x="36" y="23"/>
                  </a:lnTo>
                  <a:lnTo>
                    <a:pt x="34" y="21"/>
                  </a:lnTo>
                  <a:lnTo>
                    <a:pt x="34" y="21"/>
                  </a:lnTo>
                  <a:lnTo>
                    <a:pt x="49" y="15"/>
                  </a:lnTo>
                  <a:lnTo>
                    <a:pt x="49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5"/>
            <p:cNvSpPr/>
            <p:nvPr/>
          </p:nvSpPr>
          <p:spPr>
            <a:xfrm>
              <a:off x="4638675" y="4406900"/>
              <a:ext cx="184150" cy="182563"/>
            </a:xfrm>
            <a:custGeom>
              <a:avLst/>
              <a:gdLst/>
              <a:ahLst/>
              <a:cxnLst/>
              <a:rect l="l" t="t" r="r" b="b"/>
              <a:pathLst>
                <a:path w="116" h="115" extrusionOk="0">
                  <a:moveTo>
                    <a:pt x="62" y="6"/>
                  </a:moveTo>
                  <a:lnTo>
                    <a:pt x="62" y="6"/>
                  </a:lnTo>
                  <a:lnTo>
                    <a:pt x="64" y="2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75" y="2"/>
                  </a:lnTo>
                  <a:lnTo>
                    <a:pt x="80" y="4"/>
                  </a:lnTo>
                  <a:lnTo>
                    <a:pt x="84" y="8"/>
                  </a:lnTo>
                  <a:lnTo>
                    <a:pt x="86" y="12"/>
                  </a:lnTo>
                  <a:lnTo>
                    <a:pt x="86" y="12"/>
                  </a:lnTo>
                  <a:lnTo>
                    <a:pt x="86" y="14"/>
                  </a:lnTo>
                  <a:lnTo>
                    <a:pt x="86" y="14"/>
                  </a:lnTo>
                  <a:lnTo>
                    <a:pt x="84" y="19"/>
                  </a:lnTo>
                  <a:lnTo>
                    <a:pt x="84" y="32"/>
                  </a:lnTo>
                  <a:lnTo>
                    <a:pt x="84" y="32"/>
                  </a:lnTo>
                  <a:lnTo>
                    <a:pt x="94" y="32"/>
                  </a:lnTo>
                  <a:lnTo>
                    <a:pt x="99" y="29"/>
                  </a:lnTo>
                  <a:lnTo>
                    <a:pt x="99" y="29"/>
                  </a:lnTo>
                  <a:lnTo>
                    <a:pt x="110" y="32"/>
                  </a:lnTo>
                  <a:lnTo>
                    <a:pt x="114" y="34"/>
                  </a:lnTo>
                  <a:lnTo>
                    <a:pt x="116" y="38"/>
                  </a:lnTo>
                  <a:lnTo>
                    <a:pt x="116" y="38"/>
                  </a:lnTo>
                  <a:lnTo>
                    <a:pt x="114" y="42"/>
                  </a:lnTo>
                  <a:lnTo>
                    <a:pt x="110" y="42"/>
                  </a:lnTo>
                  <a:lnTo>
                    <a:pt x="110" y="42"/>
                  </a:lnTo>
                  <a:lnTo>
                    <a:pt x="101" y="42"/>
                  </a:lnTo>
                  <a:lnTo>
                    <a:pt x="101" y="42"/>
                  </a:lnTo>
                  <a:lnTo>
                    <a:pt x="84" y="40"/>
                  </a:lnTo>
                  <a:lnTo>
                    <a:pt x="84" y="51"/>
                  </a:lnTo>
                  <a:lnTo>
                    <a:pt x="84" y="51"/>
                  </a:lnTo>
                  <a:lnTo>
                    <a:pt x="84" y="62"/>
                  </a:lnTo>
                  <a:lnTo>
                    <a:pt x="82" y="72"/>
                  </a:lnTo>
                  <a:lnTo>
                    <a:pt x="79" y="79"/>
                  </a:lnTo>
                  <a:lnTo>
                    <a:pt x="75" y="88"/>
                  </a:lnTo>
                  <a:lnTo>
                    <a:pt x="67" y="96"/>
                  </a:lnTo>
                  <a:lnTo>
                    <a:pt x="60" y="103"/>
                  </a:lnTo>
                  <a:lnTo>
                    <a:pt x="49" y="109"/>
                  </a:lnTo>
                  <a:lnTo>
                    <a:pt x="35" y="115"/>
                  </a:lnTo>
                  <a:lnTo>
                    <a:pt x="35" y="111"/>
                  </a:lnTo>
                  <a:lnTo>
                    <a:pt x="35" y="111"/>
                  </a:lnTo>
                  <a:lnTo>
                    <a:pt x="45" y="105"/>
                  </a:lnTo>
                  <a:lnTo>
                    <a:pt x="52" y="100"/>
                  </a:lnTo>
                  <a:lnTo>
                    <a:pt x="58" y="92"/>
                  </a:lnTo>
                  <a:lnTo>
                    <a:pt x="64" y="85"/>
                  </a:lnTo>
                  <a:lnTo>
                    <a:pt x="67" y="75"/>
                  </a:lnTo>
                  <a:lnTo>
                    <a:pt x="69" y="68"/>
                  </a:lnTo>
                  <a:lnTo>
                    <a:pt x="73" y="51"/>
                  </a:lnTo>
                  <a:lnTo>
                    <a:pt x="73" y="42"/>
                  </a:lnTo>
                  <a:lnTo>
                    <a:pt x="73" y="42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73"/>
                  </a:lnTo>
                  <a:lnTo>
                    <a:pt x="41" y="73"/>
                  </a:lnTo>
                  <a:lnTo>
                    <a:pt x="39" y="77"/>
                  </a:lnTo>
                  <a:lnTo>
                    <a:pt x="37" y="79"/>
                  </a:lnTo>
                  <a:lnTo>
                    <a:pt x="35" y="79"/>
                  </a:lnTo>
                  <a:lnTo>
                    <a:pt x="35" y="79"/>
                  </a:lnTo>
                  <a:lnTo>
                    <a:pt x="34" y="79"/>
                  </a:lnTo>
                  <a:lnTo>
                    <a:pt x="32" y="75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0" y="60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4" y="47"/>
                  </a:lnTo>
                  <a:lnTo>
                    <a:pt x="19" y="49"/>
                  </a:lnTo>
                  <a:lnTo>
                    <a:pt x="19" y="49"/>
                  </a:lnTo>
                  <a:lnTo>
                    <a:pt x="15" y="51"/>
                  </a:lnTo>
                  <a:lnTo>
                    <a:pt x="15" y="51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5" y="36"/>
                  </a:lnTo>
                  <a:lnTo>
                    <a:pt x="7" y="38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8" y="19"/>
                  </a:lnTo>
                  <a:lnTo>
                    <a:pt x="26" y="17"/>
                  </a:lnTo>
                  <a:lnTo>
                    <a:pt x="24" y="15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22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2" y="10"/>
                  </a:lnTo>
                  <a:lnTo>
                    <a:pt x="35" y="12"/>
                  </a:lnTo>
                  <a:lnTo>
                    <a:pt x="41" y="15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73" y="34"/>
                  </a:lnTo>
                  <a:lnTo>
                    <a:pt x="73" y="34"/>
                  </a:lnTo>
                  <a:lnTo>
                    <a:pt x="71" y="19"/>
                  </a:lnTo>
                  <a:lnTo>
                    <a:pt x="71" y="10"/>
                  </a:lnTo>
                  <a:lnTo>
                    <a:pt x="67" y="6"/>
                  </a:lnTo>
                  <a:lnTo>
                    <a:pt x="62" y="6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4846638" y="4430713"/>
              <a:ext cx="179388" cy="138113"/>
            </a:xfrm>
            <a:custGeom>
              <a:avLst/>
              <a:gdLst/>
              <a:ahLst/>
              <a:cxnLst/>
              <a:rect l="l" t="t" r="r" b="b"/>
              <a:pathLst>
                <a:path w="113" h="87" extrusionOk="0">
                  <a:moveTo>
                    <a:pt x="28" y="40"/>
                  </a:moveTo>
                  <a:lnTo>
                    <a:pt x="28" y="40"/>
                  </a:lnTo>
                  <a:lnTo>
                    <a:pt x="43" y="44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69" y="38"/>
                  </a:lnTo>
                  <a:lnTo>
                    <a:pt x="81" y="27"/>
                  </a:lnTo>
                  <a:lnTo>
                    <a:pt x="86" y="19"/>
                  </a:lnTo>
                  <a:lnTo>
                    <a:pt x="88" y="14"/>
                  </a:lnTo>
                  <a:lnTo>
                    <a:pt x="88" y="14"/>
                  </a:lnTo>
                  <a:lnTo>
                    <a:pt x="88" y="14"/>
                  </a:lnTo>
                  <a:lnTo>
                    <a:pt x="58" y="15"/>
                  </a:lnTo>
                  <a:lnTo>
                    <a:pt x="36" y="19"/>
                  </a:lnTo>
                  <a:lnTo>
                    <a:pt x="21" y="21"/>
                  </a:lnTo>
                  <a:lnTo>
                    <a:pt x="21" y="21"/>
                  </a:lnTo>
                  <a:lnTo>
                    <a:pt x="19" y="23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1" y="23"/>
                  </a:lnTo>
                  <a:lnTo>
                    <a:pt x="6" y="19"/>
                  </a:lnTo>
                  <a:lnTo>
                    <a:pt x="2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8" y="6"/>
                  </a:lnTo>
                  <a:lnTo>
                    <a:pt x="11" y="8"/>
                  </a:lnTo>
                  <a:lnTo>
                    <a:pt x="15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90" y="6"/>
                  </a:lnTo>
                  <a:lnTo>
                    <a:pt x="94" y="4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101" y="2"/>
                  </a:lnTo>
                  <a:lnTo>
                    <a:pt x="107" y="8"/>
                  </a:lnTo>
                  <a:lnTo>
                    <a:pt x="111" y="12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13" y="17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03" y="21"/>
                  </a:lnTo>
                  <a:lnTo>
                    <a:pt x="103" y="21"/>
                  </a:lnTo>
                  <a:lnTo>
                    <a:pt x="84" y="38"/>
                  </a:lnTo>
                  <a:lnTo>
                    <a:pt x="73" y="45"/>
                  </a:lnTo>
                  <a:lnTo>
                    <a:pt x="60" y="53"/>
                  </a:lnTo>
                  <a:lnTo>
                    <a:pt x="60" y="53"/>
                  </a:lnTo>
                  <a:lnTo>
                    <a:pt x="68" y="58"/>
                  </a:lnTo>
                  <a:lnTo>
                    <a:pt x="73" y="64"/>
                  </a:lnTo>
                  <a:lnTo>
                    <a:pt x="77" y="72"/>
                  </a:lnTo>
                  <a:lnTo>
                    <a:pt x="79" y="77"/>
                  </a:lnTo>
                  <a:lnTo>
                    <a:pt x="79" y="77"/>
                  </a:lnTo>
                  <a:lnTo>
                    <a:pt x="79" y="81"/>
                  </a:lnTo>
                  <a:lnTo>
                    <a:pt x="77" y="83"/>
                  </a:lnTo>
                  <a:lnTo>
                    <a:pt x="73" y="85"/>
                  </a:lnTo>
                  <a:lnTo>
                    <a:pt x="71" y="87"/>
                  </a:lnTo>
                  <a:lnTo>
                    <a:pt x="71" y="87"/>
                  </a:lnTo>
                  <a:lnTo>
                    <a:pt x="68" y="85"/>
                  </a:lnTo>
                  <a:lnTo>
                    <a:pt x="66" y="83"/>
                  </a:lnTo>
                  <a:lnTo>
                    <a:pt x="62" y="75"/>
                  </a:lnTo>
                  <a:lnTo>
                    <a:pt x="62" y="75"/>
                  </a:lnTo>
                  <a:lnTo>
                    <a:pt x="54" y="66"/>
                  </a:lnTo>
                  <a:lnTo>
                    <a:pt x="47" y="57"/>
                  </a:lnTo>
                  <a:lnTo>
                    <a:pt x="38" y="49"/>
                  </a:lnTo>
                  <a:lnTo>
                    <a:pt x="26" y="42"/>
                  </a:lnTo>
                  <a:lnTo>
                    <a:pt x="2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5051425" y="4473575"/>
              <a:ext cx="182563" cy="38100"/>
            </a:xfrm>
            <a:custGeom>
              <a:avLst/>
              <a:gdLst/>
              <a:ahLst/>
              <a:cxnLst/>
              <a:rect l="l" t="t" r="r" b="b"/>
              <a:pathLst>
                <a:path w="115" h="24" extrusionOk="0">
                  <a:moveTo>
                    <a:pt x="81" y="9"/>
                  </a:moveTo>
                  <a:lnTo>
                    <a:pt x="81" y="9"/>
                  </a:lnTo>
                  <a:lnTo>
                    <a:pt x="98" y="7"/>
                  </a:lnTo>
                  <a:lnTo>
                    <a:pt x="98" y="7"/>
                  </a:lnTo>
                  <a:lnTo>
                    <a:pt x="107" y="9"/>
                  </a:lnTo>
                  <a:lnTo>
                    <a:pt x="113" y="11"/>
                  </a:lnTo>
                  <a:lnTo>
                    <a:pt x="115" y="15"/>
                  </a:lnTo>
                  <a:lnTo>
                    <a:pt x="115" y="15"/>
                  </a:lnTo>
                  <a:lnTo>
                    <a:pt x="113" y="17"/>
                  </a:lnTo>
                  <a:lnTo>
                    <a:pt x="111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96" y="18"/>
                  </a:lnTo>
                  <a:lnTo>
                    <a:pt x="96" y="18"/>
                  </a:lnTo>
                  <a:lnTo>
                    <a:pt x="70" y="18"/>
                  </a:lnTo>
                  <a:lnTo>
                    <a:pt x="7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6" y="5"/>
                  </a:lnTo>
                  <a:lnTo>
                    <a:pt x="12" y="7"/>
                  </a:lnTo>
                  <a:lnTo>
                    <a:pt x="17" y="9"/>
                  </a:lnTo>
                  <a:lnTo>
                    <a:pt x="25" y="9"/>
                  </a:lnTo>
                  <a:lnTo>
                    <a:pt x="8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5260975" y="4406900"/>
              <a:ext cx="177800" cy="179388"/>
            </a:xfrm>
            <a:custGeom>
              <a:avLst/>
              <a:gdLst/>
              <a:ahLst/>
              <a:cxnLst/>
              <a:rect l="l" t="t" r="r" b="b"/>
              <a:pathLst>
                <a:path w="112" h="113" extrusionOk="0">
                  <a:moveTo>
                    <a:pt x="84" y="32"/>
                  </a:moveTo>
                  <a:lnTo>
                    <a:pt x="84" y="32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1" y="62"/>
                  </a:lnTo>
                  <a:lnTo>
                    <a:pt x="61" y="62"/>
                  </a:lnTo>
                  <a:lnTo>
                    <a:pt x="84" y="59"/>
                  </a:lnTo>
                  <a:lnTo>
                    <a:pt x="84" y="59"/>
                  </a:lnTo>
                  <a:lnTo>
                    <a:pt x="91" y="57"/>
                  </a:lnTo>
                  <a:lnTo>
                    <a:pt x="95" y="53"/>
                  </a:lnTo>
                  <a:lnTo>
                    <a:pt x="95" y="53"/>
                  </a:lnTo>
                  <a:lnTo>
                    <a:pt x="108" y="57"/>
                  </a:lnTo>
                  <a:lnTo>
                    <a:pt x="112" y="59"/>
                  </a:lnTo>
                  <a:lnTo>
                    <a:pt x="112" y="62"/>
                  </a:lnTo>
                  <a:lnTo>
                    <a:pt x="112" y="62"/>
                  </a:lnTo>
                  <a:lnTo>
                    <a:pt x="112" y="64"/>
                  </a:lnTo>
                  <a:lnTo>
                    <a:pt x="110" y="66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95" y="66"/>
                  </a:lnTo>
                  <a:lnTo>
                    <a:pt x="95" y="66"/>
                  </a:lnTo>
                  <a:lnTo>
                    <a:pt x="80" y="68"/>
                  </a:lnTo>
                  <a:lnTo>
                    <a:pt x="63" y="70"/>
                  </a:lnTo>
                  <a:lnTo>
                    <a:pt x="63" y="70"/>
                  </a:lnTo>
                  <a:lnTo>
                    <a:pt x="65" y="92"/>
                  </a:lnTo>
                  <a:lnTo>
                    <a:pt x="65" y="92"/>
                  </a:lnTo>
                  <a:lnTo>
                    <a:pt x="67" y="103"/>
                  </a:lnTo>
                  <a:lnTo>
                    <a:pt x="67" y="103"/>
                  </a:lnTo>
                  <a:lnTo>
                    <a:pt x="65" y="111"/>
                  </a:lnTo>
                  <a:lnTo>
                    <a:pt x="63" y="113"/>
                  </a:lnTo>
                  <a:lnTo>
                    <a:pt x="61" y="113"/>
                  </a:lnTo>
                  <a:lnTo>
                    <a:pt x="61" y="113"/>
                  </a:lnTo>
                  <a:lnTo>
                    <a:pt x="58" y="113"/>
                  </a:lnTo>
                  <a:lnTo>
                    <a:pt x="56" y="109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52" y="94"/>
                  </a:lnTo>
                  <a:lnTo>
                    <a:pt x="52" y="90"/>
                  </a:lnTo>
                  <a:lnTo>
                    <a:pt x="52" y="90"/>
                  </a:lnTo>
                  <a:lnTo>
                    <a:pt x="52" y="72"/>
                  </a:lnTo>
                  <a:lnTo>
                    <a:pt x="52" y="72"/>
                  </a:lnTo>
                  <a:lnTo>
                    <a:pt x="35" y="75"/>
                  </a:lnTo>
                  <a:lnTo>
                    <a:pt x="20" y="79"/>
                  </a:lnTo>
                  <a:lnTo>
                    <a:pt x="20" y="79"/>
                  </a:lnTo>
                  <a:lnTo>
                    <a:pt x="16" y="81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9" y="81"/>
                  </a:lnTo>
                  <a:lnTo>
                    <a:pt x="5" y="77"/>
                  </a:lnTo>
                  <a:lnTo>
                    <a:pt x="1" y="73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" y="64"/>
                  </a:lnTo>
                  <a:lnTo>
                    <a:pt x="1" y="64"/>
                  </a:lnTo>
                  <a:lnTo>
                    <a:pt x="1" y="64"/>
                  </a:lnTo>
                  <a:lnTo>
                    <a:pt x="7" y="68"/>
                  </a:lnTo>
                  <a:lnTo>
                    <a:pt x="13" y="70"/>
                  </a:lnTo>
                  <a:lnTo>
                    <a:pt x="13" y="70"/>
                  </a:lnTo>
                  <a:lnTo>
                    <a:pt x="31" y="68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18" y="42"/>
                  </a:lnTo>
                  <a:lnTo>
                    <a:pt x="13" y="40"/>
                  </a:lnTo>
                  <a:lnTo>
                    <a:pt x="9" y="36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5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37" y="30"/>
                  </a:lnTo>
                  <a:lnTo>
                    <a:pt x="48" y="30"/>
                  </a:lnTo>
                  <a:lnTo>
                    <a:pt x="48" y="30"/>
                  </a:lnTo>
                  <a:lnTo>
                    <a:pt x="45" y="14"/>
                  </a:lnTo>
                  <a:lnTo>
                    <a:pt x="45" y="14"/>
                  </a:lnTo>
                  <a:lnTo>
                    <a:pt x="43" y="10"/>
                  </a:lnTo>
                  <a:lnTo>
                    <a:pt x="41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3" y="8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35" y="2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54" y="2"/>
                  </a:lnTo>
                  <a:lnTo>
                    <a:pt x="58" y="4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58" y="12"/>
                  </a:lnTo>
                  <a:lnTo>
                    <a:pt x="58" y="12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8" y="27"/>
                  </a:lnTo>
                  <a:lnTo>
                    <a:pt x="58" y="27"/>
                  </a:lnTo>
                  <a:lnTo>
                    <a:pt x="73" y="25"/>
                  </a:lnTo>
                  <a:lnTo>
                    <a:pt x="76" y="21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91" y="23"/>
                  </a:lnTo>
                  <a:lnTo>
                    <a:pt x="95" y="25"/>
                  </a:lnTo>
                  <a:lnTo>
                    <a:pt x="97" y="27"/>
                  </a:lnTo>
                  <a:lnTo>
                    <a:pt x="97" y="27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88" y="32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5483225" y="4452938"/>
              <a:ext cx="139700" cy="133350"/>
            </a:xfrm>
            <a:custGeom>
              <a:avLst/>
              <a:gdLst/>
              <a:ahLst/>
              <a:cxnLst/>
              <a:rect l="l" t="t" r="r" b="b"/>
              <a:pathLst>
                <a:path w="88" h="84" extrusionOk="0">
                  <a:moveTo>
                    <a:pt x="17" y="5"/>
                  </a:moveTo>
                  <a:lnTo>
                    <a:pt x="17" y="5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6" y="0"/>
                  </a:lnTo>
                  <a:lnTo>
                    <a:pt x="38" y="1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41" y="24"/>
                  </a:lnTo>
                  <a:lnTo>
                    <a:pt x="41" y="24"/>
                  </a:lnTo>
                  <a:lnTo>
                    <a:pt x="69" y="16"/>
                  </a:lnTo>
                  <a:lnTo>
                    <a:pt x="69" y="16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75" y="13"/>
                  </a:lnTo>
                  <a:lnTo>
                    <a:pt x="77" y="13"/>
                  </a:lnTo>
                  <a:lnTo>
                    <a:pt x="77" y="13"/>
                  </a:lnTo>
                  <a:lnTo>
                    <a:pt x="83" y="16"/>
                  </a:lnTo>
                  <a:lnTo>
                    <a:pt x="86" y="20"/>
                  </a:lnTo>
                  <a:lnTo>
                    <a:pt x="88" y="22"/>
                  </a:lnTo>
                  <a:lnTo>
                    <a:pt x="88" y="22"/>
                  </a:lnTo>
                  <a:lnTo>
                    <a:pt x="86" y="24"/>
                  </a:lnTo>
                  <a:lnTo>
                    <a:pt x="84" y="24"/>
                  </a:lnTo>
                  <a:lnTo>
                    <a:pt x="84" y="24"/>
                  </a:lnTo>
                  <a:lnTo>
                    <a:pt x="81" y="28"/>
                  </a:lnTo>
                  <a:lnTo>
                    <a:pt x="81" y="28"/>
                  </a:lnTo>
                  <a:lnTo>
                    <a:pt x="73" y="37"/>
                  </a:lnTo>
                  <a:lnTo>
                    <a:pt x="60" y="48"/>
                  </a:lnTo>
                  <a:lnTo>
                    <a:pt x="58" y="46"/>
                  </a:lnTo>
                  <a:lnTo>
                    <a:pt x="58" y="46"/>
                  </a:lnTo>
                  <a:lnTo>
                    <a:pt x="68" y="31"/>
                  </a:lnTo>
                  <a:lnTo>
                    <a:pt x="71" y="22"/>
                  </a:lnTo>
                  <a:lnTo>
                    <a:pt x="71" y="22"/>
                  </a:lnTo>
                  <a:lnTo>
                    <a:pt x="71" y="22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53" y="67"/>
                  </a:lnTo>
                  <a:lnTo>
                    <a:pt x="53" y="67"/>
                  </a:lnTo>
                  <a:lnTo>
                    <a:pt x="56" y="74"/>
                  </a:lnTo>
                  <a:lnTo>
                    <a:pt x="56" y="74"/>
                  </a:lnTo>
                  <a:lnTo>
                    <a:pt x="54" y="82"/>
                  </a:lnTo>
                  <a:lnTo>
                    <a:pt x="53" y="84"/>
                  </a:lnTo>
                  <a:lnTo>
                    <a:pt x="49" y="84"/>
                  </a:lnTo>
                  <a:lnTo>
                    <a:pt x="49" y="84"/>
                  </a:lnTo>
                  <a:lnTo>
                    <a:pt x="47" y="84"/>
                  </a:lnTo>
                  <a:lnTo>
                    <a:pt x="45" y="82"/>
                  </a:lnTo>
                  <a:lnTo>
                    <a:pt x="41" y="71"/>
                  </a:lnTo>
                  <a:lnTo>
                    <a:pt x="41" y="71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24" y="35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5" y="41"/>
                  </a:lnTo>
                  <a:lnTo>
                    <a:pt x="11" y="41"/>
                  </a:lnTo>
                  <a:lnTo>
                    <a:pt x="11" y="41"/>
                  </a:lnTo>
                  <a:lnTo>
                    <a:pt x="8" y="41"/>
                  </a:lnTo>
                  <a:lnTo>
                    <a:pt x="4" y="37"/>
                  </a:lnTo>
                  <a:lnTo>
                    <a:pt x="2" y="33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2" y="24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21" y="30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6" y="5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7" y="5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>
              <a:off x="5688013" y="4429125"/>
              <a:ext cx="165100" cy="147638"/>
            </a:xfrm>
            <a:custGeom>
              <a:avLst/>
              <a:gdLst/>
              <a:ahLst/>
              <a:cxnLst/>
              <a:rect l="l" t="t" r="r" b="b"/>
              <a:pathLst>
                <a:path w="104" h="93" extrusionOk="0">
                  <a:moveTo>
                    <a:pt x="2" y="0"/>
                  </a:moveTo>
                  <a:lnTo>
                    <a:pt x="2" y="0"/>
                  </a:lnTo>
                  <a:lnTo>
                    <a:pt x="15" y="1"/>
                  </a:lnTo>
                  <a:lnTo>
                    <a:pt x="27" y="5"/>
                  </a:lnTo>
                  <a:lnTo>
                    <a:pt x="32" y="9"/>
                  </a:lnTo>
                  <a:lnTo>
                    <a:pt x="36" y="11"/>
                  </a:lnTo>
                  <a:lnTo>
                    <a:pt x="40" y="16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4"/>
                  </a:lnTo>
                  <a:lnTo>
                    <a:pt x="38" y="26"/>
                  </a:lnTo>
                  <a:lnTo>
                    <a:pt x="36" y="28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29" y="26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15" y="11"/>
                  </a:lnTo>
                  <a:lnTo>
                    <a:pt x="8" y="5"/>
                  </a:lnTo>
                  <a:lnTo>
                    <a:pt x="0" y="1"/>
                  </a:lnTo>
                  <a:lnTo>
                    <a:pt x="2" y="0"/>
                  </a:lnTo>
                  <a:close/>
                  <a:moveTo>
                    <a:pt x="104" y="9"/>
                  </a:moveTo>
                  <a:lnTo>
                    <a:pt x="104" y="9"/>
                  </a:lnTo>
                  <a:lnTo>
                    <a:pt x="96" y="22"/>
                  </a:lnTo>
                  <a:lnTo>
                    <a:pt x="89" y="35"/>
                  </a:lnTo>
                  <a:lnTo>
                    <a:pt x="81" y="46"/>
                  </a:lnTo>
                  <a:lnTo>
                    <a:pt x="72" y="56"/>
                  </a:lnTo>
                  <a:lnTo>
                    <a:pt x="62" y="65"/>
                  </a:lnTo>
                  <a:lnTo>
                    <a:pt x="51" y="73"/>
                  </a:lnTo>
                  <a:lnTo>
                    <a:pt x="29" y="86"/>
                  </a:lnTo>
                  <a:lnTo>
                    <a:pt x="29" y="86"/>
                  </a:lnTo>
                  <a:lnTo>
                    <a:pt x="23" y="91"/>
                  </a:lnTo>
                  <a:lnTo>
                    <a:pt x="21" y="93"/>
                  </a:lnTo>
                  <a:lnTo>
                    <a:pt x="19" y="93"/>
                  </a:lnTo>
                  <a:lnTo>
                    <a:pt x="19" y="93"/>
                  </a:lnTo>
                  <a:lnTo>
                    <a:pt x="14" y="91"/>
                  </a:lnTo>
                  <a:lnTo>
                    <a:pt x="8" y="86"/>
                  </a:lnTo>
                  <a:lnTo>
                    <a:pt x="4" y="80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2" y="71"/>
                  </a:lnTo>
                  <a:lnTo>
                    <a:pt x="6" y="67"/>
                  </a:lnTo>
                  <a:lnTo>
                    <a:pt x="6" y="67"/>
                  </a:lnTo>
                  <a:lnTo>
                    <a:pt x="8" y="73"/>
                  </a:lnTo>
                  <a:lnTo>
                    <a:pt x="12" y="74"/>
                  </a:lnTo>
                  <a:lnTo>
                    <a:pt x="15" y="76"/>
                  </a:lnTo>
                  <a:lnTo>
                    <a:pt x="15" y="76"/>
                  </a:lnTo>
                  <a:lnTo>
                    <a:pt x="21" y="74"/>
                  </a:lnTo>
                  <a:lnTo>
                    <a:pt x="30" y="71"/>
                  </a:lnTo>
                  <a:lnTo>
                    <a:pt x="42" y="65"/>
                  </a:lnTo>
                  <a:lnTo>
                    <a:pt x="53" y="58"/>
                  </a:lnTo>
                  <a:lnTo>
                    <a:pt x="66" y="48"/>
                  </a:lnTo>
                  <a:lnTo>
                    <a:pt x="79" y="35"/>
                  </a:lnTo>
                  <a:lnTo>
                    <a:pt x="90" y="22"/>
                  </a:lnTo>
                  <a:lnTo>
                    <a:pt x="102" y="7"/>
                  </a:lnTo>
                  <a:lnTo>
                    <a:pt x="10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5876925" y="4410075"/>
              <a:ext cx="187325" cy="152400"/>
            </a:xfrm>
            <a:custGeom>
              <a:avLst/>
              <a:gdLst/>
              <a:ahLst/>
              <a:cxnLst/>
              <a:rect l="l" t="t" r="r" b="b"/>
              <a:pathLst>
                <a:path w="118" h="96" extrusionOk="0">
                  <a:moveTo>
                    <a:pt x="3" y="43"/>
                  </a:moveTo>
                  <a:lnTo>
                    <a:pt x="3" y="43"/>
                  </a:lnTo>
                  <a:lnTo>
                    <a:pt x="5" y="49"/>
                  </a:lnTo>
                  <a:lnTo>
                    <a:pt x="7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3" y="49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39" y="28"/>
                  </a:lnTo>
                  <a:lnTo>
                    <a:pt x="44" y="25"/>
                  </a:lnTo>
                  <a:lnTo>
                    <a:pt x="50" y="23"/>
                  </a:lnTo>
                  <a:lnTo>
                    <a:pt x="50" y="23"/>
                  </a:lnTo>
                  <a:lnTo>
                    <a:pt x="56" y="23"/>
                  </a:lnTo>
                  <a:lnTo>
                    <a:pt x="61" y="25"/>
                  </a:lnTo>
                  <a:lnTo>
                    <a:pt x="73" y="34"/>
                  </a:lnTo>
                  <a:lnTo>
                    <a:pt x="73" y="34"/>
                  </a:lnTo>
                  <a:lnTo>
                    <a:pt x="101" y="62"/>
                  </a:lnTo>
                  <a:lnTo>
                    <a:pt x="101" y="62"/>
                  </a:lnTo>
                  <a:lnTo>
                    <a:pt x="112" y="75"/>
                  </a:lnTo>
                  <a:lnTo>
                    <a:pt x="116" y="83"/>
                  </a:lnTo>
                  <a:lnTo>
                    <a:pt x="118" y="88"/>
                  </a:lnTo>
                  <a:lnTo>
                    <a:pt x="118" y="88"/>
                  </a:lnTo>
                  <a:lnTo>
                    <a:pt x="116" y="94"/>
                  </a:lnTo>
                  <a:lnTo>
                    <a:pt x="112" y="96"/>
                  </a:lnTo>
                  <a:lnTo>
                    <a:pt x="110" y="96"/>
                  </a:lnTo>
                  <a:lnTo>
                    <a:pt x="108" y="96"/>
                  </a:lnTo>
                  <a:lnTo>
                    <a:pt x="108" y="96"/>
                  </a:lnTo>
                  <a:lnTo>
                    <a:pt x="106" y="96"/>
                  </a:lnTo>
                  <a:lnTo>
                    <a:pt x="103" y="92"/>
                  </a:lnTo>
                  <a:lnTo>
                    <a:pt x="97" y="83"/>
                  </a:lnTo>
                  <a:lnTo>
                    <a:pt x="97" y="83"/>
                  </a:lnTo>
                  <a:lnTo>
                    <a:pt x="82" y="62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58" y="34"/>
                  </a:lnTo>
                  <a:lnTo>
                    <a:pt x="54" y="32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46" y="34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18" y="66"/>
                  </a:lnTo>
                  <a:lnTo>
                    <a:pt x="16" y="68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9" y="68"/>
                  </a:lnTo>
                  <a:lnTo>
                    <a:pt x="3" y="62"/>
                  </a:lnTo>
                  <a:lnTo>
                    <a:pt x="1" y="57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1" y="43"/>
                  </a:lnTo>
                  <a:lnTo>
                    <a:pt x="3" y="43"/>
                  </a:lnTo>
                  <a:close/>
                  <a:moveTo>
                    <a:pt x="95" y="0"/>
                  </a:moveTo>
                  <a:lnTo>
                    <a:pt x="95" y="0"/>
                  </a:lnTo>
                  <a:lnTo>
                    <a:pt x="101" y="0"/>
                  </a:lnTo>
                  <a:lnTo>
                    <a:pt x="104" y="4"/>
                  </a:lnTo>
                  <a:lnTo>
                    <a:pt x="108" y="10"/>
                  </a:lnTo>
                  <a:lnTo>
                    <a:pt x="110" y="15"/>
                  </a:lnTo>
                  <a:lnTo>
                    <a:pt x="110" y="15"/>
                  </a:lnTo>
                  <a:lnTo>
                    <a:pt x="108" y="19"/>
                  </a:lnTo>
                  <a:lnTo>
                    <a:pt x="104" y="25"/>
                  </a:lnTo>
                  <a:lnTo>
                    <a:pt x="101" y="28"/>
                  </a:lnTo>
                  <a:lnTo>
                    <a:pt x="95" y="28"/>
                  </a:lnTo>
                  <a:lnTo>
                    <a:pt x="95" y="28"/>
                  </a:lnTo>
                  <a:lnTo>
                    <a:pt x="89" y="28"/>
                  </a:lnTo>
                  <a:lnTo>
                    <a:pt x="86" y="25"/>
                  </a:lnTo>
                  <a:lnTo>
                    <a:pt x="82" y="19"/>
                  </a:lnTo>
                  <a:lnTo>
                    <a:pt x="80" y="15"/>
                  </a:lnTo>
                  <a:lnTo>
                    <a:pt x="80" y="15"/>
                  </a:lnTo>
                  <a:lnTo>
                    <a:pt x="82" y="8"/>
                  </a:lnTo>
                  <a:lnTo>
                    <a:pt x="86" y="4"/>
                  </a:lnTo>
                  <a:lnTo>
                    <a:pt x="89" y="0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104" y="15"/>
                  </a:moveTo>
                  <a:lnTo>
                    <a:pt x="104" y="15"/>
                  </a:lnTo>
                  <a:lnTo>
                    <a:pt x="104" y="10"/>
                  </a:lnTo>
                  <a:lnTo>
                    <a:pt x="103" y="8"/>
                  </a:lnTo>
                  <a:lnTo>
                    <a:pt x="99" y="6"/>
                  </a:lnTo>
                  <a:lnTo>
                    <a:pt x="95" y="4"/>
                  </a:lnTo>
                  <a:lnTo>
                    <a:pt x="95" y="4"/>
                  </a:lnTo>
                  <a:lnTo>
                    <a:pt x="91" y="6"/>
                  </a:lnTo>
                  <a:lnTo>
                    <a:pt x="88" y="8"/>
                  </a:lnTo>
                  <a:lnTo>
                    <a:pt x="86" y="10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86" y="19"/>
                  </a:lnTo>
                  <a:lnTo>
                    <a:pt x="88" y="21"/>
                  </a:lnTo>
                  <a:lnTo>
                    <a:pt x="91" y="23"/>
                  </a:lnTo>
                  <a:lnTo>
                    <a:pt x="95" y="25"/>
                  </a:lnTo>
                  <a:lnTo>
                    <a:pt x="95" y="25"/>
                  </a:lnTo>
                  <a:lnTo>
                    <a:pt x="99" y="23"/>
                  </a:lnTo>
                  <a:lnTo>
                    <a:pt x="103" y="21"/>
                  </a:lnTo>
                  <a:lnTo>
                    <a:pt x="104" y="19"/>
                  </a:lnTo>
                  <a:lnTo>
                    <a:pt x="104" y="15"/>
                  </a:lnTo>
                  <a:lnTo>
                    <a:pt x="104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6084888" y="4473575"/>
              <a:ext cx="180975" cy="38100"/>
            </a:xfrm>
            <a:custGeom>
              <a:avLst/>
              <a:gdLst/>
              <a:ahLst/>
              <a:cxnLst/>
              <a:rect l="l" t="t" r="r" b="b"/>
              <a:pathLst>
                <a:path w="114" h="24" extrusionOk="0">
                  <a:moveTo>
                    <a:pt x="80" y="9"/>
                  </a:moveTo>
                  <a:lnTo>
                    <a:pt x="80" y="9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108" y="9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4" y="15"/>
                  </a:lnTo>
                  <a:lnTo>
                    <a:pt x="112" y="17"/>
                  </a:lnTo>
                  <a:lnTo>
                    <a:pt x="110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95" y="18"/>
                  </a:lnTo>
                  <a:lnTo>
                    <a:pt x="95" y="18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1" y="22"/>
                  </a:lnTo>
                  <a:lnTo>
                    <a:pt x="5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5"/>
                  </a:lnTo>
                  <a:lnTo>
                    <a:pt x="11" y="7"/>
                  </a:lnTo>
                  <a:lnTo>
                    <a:pt x="17" y="9"/>
                  </a:lnTo>
                  <a:lnTo>
                    <a:pt x="24" y="9"/>
                  </a:lnTo>
                  <a:lnTo>
                    <a:pt x="8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6310313" y="4429125"/>
              <a:ext cx="160338" cy="147638"/>
            </a:xfrm>
            <a:custGeom>
              <a:avLst/>
              <a:gdLst/>
              <a:ahLst/>
              <a:cxnLst/>
              <a:rect l="l" t="t" r="r" b="b"/>
              <a:pathLst>
                <a:path w="101" h="93" extrusionOk="0">
                  <a:moveTo>
                    <a:pt x="0" y="0"/>
                  </a:moveTo>
                  <a:lnTo>
                    <a:pt x="0" y="0"/>
                  </a:lnTo>
                  <a:lnTo>
                    <a:pt x="13" y="1"/>
                  </a:lnTo>
                  <a:lnTo>
                    <a:pt x="25" y="5"/>
                  </a:lnTo>
                  <a:lnTo>
                    <a:pt x="30" y="9"/>
                  </a:lnTo>
                  <a:lnTo>
                    <a:pt x="34" y="11"/>
                  </a:lnTo>
                  <a:lnTo>
                    <a:pt x="38" y="16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8" y="24"/>
                  </a:lnTo>
                  <a:lnTo>
                    <a:pt x="36" y="26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6" y="26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13" y="11"/>
                  </a:lnTo>
                  <a:lnTo>
                    <a:pt x="8" y="5"/>
                  </a:lnTo>
                  <a:lnTo>
                    <a:pt x="0" y="1"/>
                  </a:lnTo>
                  <a:lnTo>
                    <a:pt x="0" y="0"/>
                  </a:lnTo>
                  <a:close/>
                  <a:moveTo>
                    <a:pt x="101" y="9"/>
                  </a:moveTo>
                  <a:lnTo>
                    <a:pt x="101" y="9"/>
                  </a:lnTo>
                  <a:lnTo>
                    <a:pt x="96" y="22"/>
                  </a:lnTo>
                  <a:lnTo>
                    <a:pt x="88" y="35"/>
                  </a:lnTo>
                  <a:lnTo>
                    <a:pt x="79" y="46"/>
                  </a:lnTo>
                  <a:lnTo>
                    <a:pt x="69" y="56"/>
                  </a:lnTo>
                  <a:lnTo>
                    <a:pt x="60" y="65"/>
                  </a:lnTo>
                  <a:lnTo>
                    <a:pt x="49" y="73"/>
                  </a:lnTo>
                  <a:lnTo>
                    <a:pt x="26" y="86"/>
                  </a:lnTo>
                  <a:lnTo>
                    <a:pt x="26" y="86"/>
                  </a:lnTo>
                  <a:lnTo>
                    <a:pt x="21" y="91"/>
                  </a:lnTo>
                  <a:lnTo>
                    <a:pt x="19" y="93"/>
                  </a:lnTo>
                  <a:lnTo>
                    <a:pt x="17" y="93"/>
                  </a:lnTo>
                  <a:lnTo>
                    <a:pt x="17" y="93"/>
                  </a:lnTo>
                  <a:lnTo>
                    <a:pt x="11" y="91"/>
                  </a:lnTo>
                  <a:lnTo>
                    <a:pt x="6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2" y="71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8" y="73"/>
                  </a:lnTo>
                  <a:lnTo>
                    <a:pt x="10" y="74"/>
                  </a:lnTo>
                  <a:lnTo>
                    <a:pt x="13" y="76"/>
                  </a:lnTo>
                  <a:lnTo>
                    <a:pt x="13" y="76"/>
                  </a:lnTo>
                  <a:lnTo>
                    <a:pt x="19" y="74"/>
                  </a:lnTo>
                  <a:lnTo>
                    <a:pt x="28" y="71"/>
                  </a:lnTo>
                  <a:lnTo>
                    <a:pt x="40" y="65"/>
                  </a:lnTo>
                  <a:lnTo>
                    <a:pt x="51" y="58"/>
                  </a:lnTo>
                  <a:lnTo>
                    <a:pt x="64" y="48"/>
                  </a:lnTo>
                  <a:lnTo>
                    <a:pt x="77" y="35"/>
                  </a:lnTo>
                  <a:lnTo>
                    <a:pt x="88" y="22"/>
                  </a:lnTo>
                  <a:lnTo>
                    <a:pt x="99" y="7"/>
                  </a:lnTo>
                  <a:lnTo>
                    <a:pt x="10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6554788" y="4419600"/>
              <a:ext cx="26988" cy="157163"/>
            </a:xfrm>
            <a:custGeom>
              <a:avLst/>
              <a:gdLst/>
              <a:ahLst/>
              <a:cxnLst/>
              <a:rect l="l" t="t" r="r" b="b"/>
              <a:pathLst>
                <a:path w="17" h="99" extrusionOk="0">
                  <a:moveTo>
                    <a:pt x="17" y="92"/>
                  </a:moveTo>
                  <a:lnTo>
                    <a:pt x="17" y="92"/>
                  </a:lnTo>
                  <a:lnTo>
                    <a:pt x="17" y="95"/>
                  </a:lnTo>
                  <a:lnTo>
                    <a:pt x="15" y="97"/>
                  </a:lnTo>
                  <a:lnTo>
                    <a:pt x="11" y="99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5" y="99"/>
                  </a:lnTo>
                  <a:lnTo>
                    <a:pt x="2" y="97"/>
                  </a:lnTo>
                  <a:lnTo>
                    <a:pt x="0" y="95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2" y="86"/>
                  </a:lnTo>
                  <a:lnTo>
                    <a:pt x="5" y="84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11" y="84"/>
                  </a:lnTo>
                  <a:lnTo>
                    <a:pt x="15" y="86"/>
                  </a:lnTo>
                  <a:lnTo>
                    <a:pt x="17" y="88"/>
                  </a:lnTo>
                  <a:lnTo>
                    <a:pt x="17" y="92"/>
                  </a:lnTo>
                  <a:lnTo>
                    <a:pt x="17" y="92"/>
                  </a:lnTo>
                  <a:close/>
                  <a:moveTo>
                    <a:pt x="5" y="75"/>
                  </a:moveTo>
                  <a:lnTo>
                    <a:pt x="5" y="75"/>
                  </a:lnTo>
                  <a:lnTo>
                    <a:pt x="2" y="3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4"/>
                  </a:lnTo>
                  <a:lnTo>
                    <a:pt x="11" y="75"/>
                  </a:lnTo>
                  <a:lnTo>
                    <a:pt x="5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6616700" y="4419600"/>
              <a:ext cx="26988" cy="157163"/>
            </a:xfrm>
            <a:custGeom>
              <a:avLst/>
              <a:gdLst/>
              <a:ahLst/>
              <a:cxnLst/>
              <a:rect l="l" t="t" r="r" b="b"/>
              <a:pathLst>
                <a:path w="17" h="99" extrusionOk="0">
                  <a:moveTo>
                    <a:pt x="17" y="92"/>
                  </a:moveTo>
                  <a:lnTo>
                    <a:pt x="17" y="92"/>
                  </a:lnTo>
                  <a:lnTo>
                    <a:pt x="15" y="95"/>
                  </a:lnTo>
                  <a:lnTo>
                    <a:pt x="13" y="97"/>
                  </a:lnTo>
                  <a:lnTo>
                    <a:pt x="11" y="99"/>
                  </a:lnTo>
                  <a:lnTo>
                    <a:pt x="8" y="99"/>
                  </a:lnTo>
                  <a:lnTo>
                    <a:pt x="8" y="99"/>
                  </a:lnTo>
                  <a:lnTo>
                    <a:pt x="4" y="99"/>
                  </a:lnTo>
                  <a:lnTo>
                    <a:pt x="2" y="97"/>
                  </a:lnTo>
                  <a:lnTo>
                    <a:pt x="0" y="95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88"/>
                  </a:lnTo>
                  <a:lnTo>
                    <a:pt x="2" y="86"/>
                  </a:lnTo>
                  <a:lnTo>
                    <a:pt x="4" y="84"/>
                  </a:lnTo>
                  <a:lnTo>
                    <a:pt x="8" y="82"/>
                  </a:lnTo>
                  <a:lnTo>
                    <a:pt x="8" y="82"/>
                  </a:lnTo>
                  <a:lnTo>
                    <a:pt x="11" y="84"/>
                  </a:lnTo>
                  <a:lnTo>
                    <a:pt x="13" y="86"/>
                  </a:lnTo>
                  <a:lnTo>
                    <a:pt x="15" y="88"/>
                  </a:lnTo>
                  <a:lnTo>
                    <a:pt x="17" y="92"/>
                  </a:lnTo>
                  <a:lnTo>
                    <a:pt x="17" y="92"/>
                  </a:lnTo>
                  <a:close/>
                  <a:moveTo>
                    <a:pt x="6" y="75"/>
                  </a:moveTo>
                  <a:lnTo>
                    <a:pt x="6" y="75"/>
                  </a:lnTo>
                  <a:lnTo>
                    <a:pt x="2" y="3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4"/>
                  </a:lnTo>
                  <a:lnTo>
                    <a:pt x="11" y="75"/>
                  </a:lnTo>
                  <a:lnTo>
                    <a:pt x="6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9" name="Google Shape;599;p25"/>
          <p:cNvSpPr/>
          <p:nvPr/>
        </p:nvSpPr>
        <p:spPr>
          <a:xfrm>
            <a:off x="854112" y="160341"/>
            <a:ext cx="244486" cy="585798"/>
          </a:xfrm>
          <a:custGeom>
            <a:avLst/>
            <a:gdLst/>
            <a:ahLst/>
            <a:cxnLst/>
            <a:rect l="l" t="t" r="r" b="b"/>
            <a:pathLst>
              <a:path w="154" h="369" extrusionOk="0">
                <a:moveTo>
                  <a:pt x="154" y="17"/>
                </a:moveTo>
                <a:lnTo>
                  <a:pt x="131" y="118"/>
                </a:lnTo>
                <a:lnTo>
                  <a:pt x="86" y="246"/>
                </a:lnTo>
                <a:lnTo>
                  <a:pt x="43" y="234"/>
                </a:lnTo>
                <a:lnTo>
                  <a:pt x="56" y="101"/>
                </a:lnTo>
                <a:lnTo>
                  <a:pt x="80" y="0"/>
                </a:lnTo>
                <a:lnTo>
                  <a:pt x="154" y="17"/>
                </a:lnTo>
                <a:close/>
                <a:moveTo>
                  <a:pt x="19" y="274"/>
                </a:moveTo>
                <a:lnTo>
                  <a:pt x="92" y="289"/>
                </a:lnTo>
                <a:lnTo>
                  <a:pt x="73" y="369"/>
                </a:lnTo>
                <a:lnTo>
                  <a:pt x="0" y="352"/>
                </a:lnTo>
                <a:lnTo>
                  <a:pt x="19" y="27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7" name="Google Shape;627;p25"/>
          <p:cNvGrpSpPr/>
          <p:nvPr/>
        </p:nvGrpSpPr>
        <p:grpSpPr>
          <a:xfrm>
            <a:off x="140387" y="7596321"/>
            <a:ext cx="350853" cy="350845"/>
            <a:chOff x="128588" y="7626350"/>
            <a:chExt cx="350838" cy="350838"/>
          </a:xfrm>
        </p:grpSpPr>
        <p:sp>
          <p:nvSpPr>
            <p:cNvPr id="628" name="Google Shape;628;p25"/>
            <p:cNvSpPr/>
            <p:nvPr/>
          </p:nvSpPr>
          <p:spPr>
            <a:xfrm>
              <a:off x="128588" y="7626350"/>
              <a:ext cx="350838" cy="350838"/>
            </a:xfrm>
            <a:custGeom>
              <a:avLst/>
              <a:gdLst/>
              <a:ahLst/>
              <a:cxnLst/>
              <a:rect l="l" t="t" r="r" b="b"/>
              <a:pathLst>
                <a:path w="221" h="221" extrusionOk="0">
                  <a:moveTo>
                    <a:pt x="221" y="189"/>
                  </a:moveTo>
                  <a:lnTo>
                    <a:pt x="31" y="221"/>
                  </a:lnTo>
                  <a:lnTo>
                    <a:pt x="0" y="34"/>
                  </a:lnTo>
                  <a:lnTo>
                    <a:pt x="187" y="0"/>
                  </a:lnTo>
                  <a:lnTo>
                    <a:pt x="221" y="189"/>
                  </a:ln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25"/>
            <p:cNvSpPr/>
            <p:nvPr/>
          </p:nvSpPr>
          <p:spPr>
            <a:xfrm>
              <a:off x="163513" y="7688263"/>
              <a:ext cx="133350" cy="131763"/>
            </a:xfrm>
            <a:custGeom>
              <a:avLst/>
              <a:gdLst/>
              <a:ahLst/>
              <a:cxnLst/>
              <a:rect l="l" t="t" r="r" b="b"/>
              <a:pathLst>
                <a:path w="84" h="83" extrusionOk="0">
                  <a:moveTo>
                    <a:pt x="2" y="11"/>
                  </a:moveTo>
                  <a:lnTo>
                    <a:pt x="2" y="11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9" y="17"/>
                  </a:lnTo>
                  <a:lnTo>
                    <a:pt x="21" y="21"/>
                  </a:lnTo>
                  <a:lnTo>
                    <a:pt x="21" y="21"/>
                  </a:lnTo>
                  <a:lnTo>
                    <a:pt x="21" y="25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6" y="17"/>
                  </a:lnTo>
                  <a:lnTo>
                    <a:pt x="0" y="11"/>
                  </a:lnTo>
                  <a:lnTo>
                    <a:pt x="2" y="11"/>
                  </a:lnTo>
                  <a:close/>
                  <a:moveTo>
                    <a:pt x="51" y="21"/>
                  </a:moveTo>
                  <a:lnTo>
                    <a:pt x="51" y="21"/>
                  </a:lnTo>
                  <a:lnTo>
                    <a:pt x="53" y="34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6" y="25"/>
                  </a:lnTo>
                  <a:lnTo>
                    <a:pt x="66" y="25"/>
                  </a:lnTo>
                  <a:lnTo>
                    <a:pt x="77" y="30"/>
                  </a:lnTo>
                  <a:lnTo>
                    <a:pt x="77" y="30"/>
                  </a:lnTo>
                  <a:lnTo>
                    <a:pt x="77" y="30"/>
                  </a:lnTo>
                  <a:lnTo>
                    <a:pt x="53" y="36"/>
                  </a:lnTo>
                  <a:lnTo>
                    <a:pt x="53" y="36"/>
                  </a:lnTo>
                  <a:lnTo>
                    <a:pt x="53" y="39"/>
                  </a:lnTo>
                  <a:lnTo>
                    <a:pt x="53" y="39"/>
                  </a:lnTo>
                  <a:lnTo>
                    <a:pt x="68" y="43"/>
                  </a:lnTo>
                  <a:lnTo>
                    <a:pt x="68" y="43"/>
                  </a:lnTo>
                  <a:lnTo>
                    <a:pt x="73" y="47"/>
                  </a:lnTo>
                  <a:lnTo>
                    <a:pt x="75" y="51"/>
                  </a:lnTo>
                  <a:lnTo>
                    <a:pt x="75" y="51"/>
                  </a:lnTo>
                  <a:lnTo>
                    <a:pt x="75" y="54"/>
                  </a:lnTo>
                  <a:lnTo>
                    <a:pt x="71" y="58"/>
                  </a:lnTo>
                  <a:lnTo>
                    <a:pt x="71" y="58"/>
                  </a:lnTo>
                  <a:lnTo>
                    <a:pt x="69" y="58"/>
                  </a:lnTo>
                  <a:lnTo>
                    <a:pt x="68" y="56"/>
                  </a:lnTo>
                  <a:lnTo>
                    <a:pt x="68" y="56"/>
                  </a:lnTo>
                  <a:lnTo>
                    <a:pt x="60" y="47"/>
                  </a:lnTo>
                  <a:lnTo>
                    <a:pt x="53" y="41"/>
                  </a:lnTo>
                  <a:lnTo>
                    <a:pt x="53" y="41"/>
                  </a:lnTo>
                  <a:lnTo>
                    <a:pt x="49" y="51"/>
                  </a:lnTo>
                  <a:lnTo>
                    <a:pt x="43" y="58"/>
                  </a:lnTo>
                  <a:lnTo>
                    <a:pt x="43" y="58"/>
                  </a:lnTo>
                  <a:lnTo>
                    <a:pt x="38" y="62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8" y="68"/>
                  </a:lnTo>
                  <a:lnTo>
                    <a:pt x="49" y="66"/>
                  </a:lnTo>
                  <a:lnTo>
                    <a:pt x="49" y="66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1" y="62"/>
                  </a:lnTo>
                  <a:lnTo>
                    <a:pt x="81" y="68"/>
                  </a:lnTo>
                  <a:lnTo>
                    <a:pt x="81" y="68"/>
                  </a:lnTo>
                  <a:lnTo>
                    <a:pt x="79" y="69"/>
                  </a:lnTo>
                  <a:lnTo>
                    <a:pt x="79" y="69"/>
                  </a:lnTo>
                  <a:lnTo>
                    <a:pt x="79" y="69"/>
                  </a:lnTo>
                  <a:lnTo>
                    <a:pt x="68" y="71"/>
                  </a:lnTo>
                  <a:lnTo>
                    <a:pt x="68" y="71"/>
                  </a:lnTo>
                  <a:lnTo>
                    <a:pt x="47" y="75"/>
                  </a:lnTo>
                  <a:lnTo>
                    <a:pt x="47" y="75"/>
                  </a:lnTo>
                  <a:lnTo>
                    <a:pt x="36" y="73"/>
                  </a:lnTo>
                  <a:lnTo>
                    <a:pt x="30" y="69"/>
                  </a:lnTo>
                  <a:lnTo>
                    <a:pt x="30" y="69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17" y="79"/>
                  </a:lnTo>
                  <a:lnTo>
                    <a:pt x="17" y="81"/>
                  </a:lnTo>
                  <a:lnTo>
                    <a:pt x="17" y="81"/>
                  </a:lnTo>
                  <a:lnTo>
                    <a:pt x="17" y="81"/>
                  </a:lnTo>
                  <a:lnTo>
                    <a:pt x="17" y="83"/>
                  </a:lnTo>
                  <a:lnTo>
                    <a:pt x="15" y="83"/>
                  </a:lnTo>
                  <a:lnTo>
                    <a:pt x="15" y="83"/>
                  </a:lnTo>
                  <a:lnTo>
                    <a:pt x="11" y="77"/>
                  </a:lnTo>
                  <a:lnTo>
                    <a:pt x="11" y="77"/>
                  </a:lnTo>
                  <a:lnTo>
                    <a:pt x="8" y="71"/>
                  </a:lnTo>
                  <a:lnTo>
                    <a:pt x="8" y="71"/>
                  </a:lnTo>
                  <a:lnTo>
                    <a:pt x="19" y="66"/>
                  </a:lnTo>
                  <a:lnTo>
                    <a:pt x="15" y="43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4" y="45"/>
                  </a:lnTo>
                  <a:lnTo>
                    <a:pt x="4" y="43"/>
                  </a:lnTo>
                  <a:lnTo>
                    <a:pt x="4" y="43"/>
                  </a:lnTo>
                  <a:lnTo>
                    <a:pt x="8" y="43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3" y="43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36" y="60"/>
                  </a:lnTo>
                  <a:lnTo>
                    <a:pt x="41" y="53"/>
                  </a:lnTo>
                  <a:lnTo>
                    <a:pt x="43" y="45"/>
                  </a:lnTo>
                  <a:lnTo>
                    <a:pt x="43" y="36"/>
                  </a:lnTo>
                  <a:lnTo>
                    <a:pt x="32" y="39"/>
                  </a:lnTo>
                  <a:lnTo>
                    <a:pt x="32" y="39"/>
                  </a:lnTo>
                  <a:lnTo>
                    <a:pt x="26" y="39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32" y="38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1" y="21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26" y="25"/>
                  </a:lnTo>
                  <a:lnTo>
                    <a:pt x="24" y="23"/>
                  </a:lnTo>
                  <a:lnTo>
                    <a:pt x="24" y="23"/>
                  </a:lnTo>
                  <a:lnTo>
                    <a:pt x="30" y="23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51" y="8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64" y="2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1" y="19"/>
                  </a:lnTo>
                  <a:lnTo>
                    <a:pt x="58" y="17"/>
                  </a:lnTo>
                  <a:lnTo>
                    <a:pt x="58" y="17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1" y="15"/>
                  </a:lnTo>
                  <a:lnTo>
                    <a:pt x="73" y="15"/>
                  </a:lnTo>
                  <a:lnTo>
                    <a:pt x="71" y="17"/>
                  </a:lnTo>
                  <a:lnTo>
                    <a:pt x="51" y="21"/>
                  </a:lnTo>
                  <a:close/>
                  <a:moveTo>
                    <a:pt x="26" y="4"/>
                  </a:moveTo>
                  <a:lnTo>
                    <a:pt x="26" y="4"/>
                  </a:lnTo>
                  <a:lnTo>
                    <a:pt x="38" y="8"/>
                  </a:lnTo>
                  <a:lnTo>
                    <a:pt x="41" y="10"/>
                  </a:lnTo>
                  <a:lnTo>
                    <a:pt x="43" y="13"/>
                  </a:lnTo>
                  <a:lnTo>
                    <a:pt x="43" y="13"/>
                  </a:lnTo>
                  <a:lnTo>
                    <a:pt x="41" y="17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6" y="19"/>
                  </a:lnTo>
                  <a:lnTo>
                    <a:pt x="36" y="19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30" y="10"/>
                  </a:lnTo>
                  <a:lnTo>
                    <a:pt x="26" y="6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25"/>
            <p:cNvSpPr/>
            <p:nvPr/>
          </p:nvSpPr>
          <p:spPr>
            <a:xfrm>
              <a:off x="292101" y="7664450"/>
              <a:ext cx="130175" cy="131763"/>
            </a:xfrm>
            <a:custGeom>
              <a:avLst/>
              <a:gdLst/>
              <a:ahLst/>
              <a:cxnLst/>
              <a:rect l="l" t="t" r="r" b="b"/>
              <a:pathLst>
                <a:path w="82" h="83" extrusionOk="0">
                  <a:moveTo>
                    <a:pt x="0" y="15"/>
                  </a:moveTo>
                  <a:lnTo>
                    <a:pt x="0" y="15"/>
                  </a:lnTo>
                  <a:lnTo>
                    <a:pt x="9" y="23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3" y="23"/>
                  </a:lnTo>
                  <a:lnTo>
                    <a:pt x="0" y="17"/>
                  </a:lnTo>
                  <a:lnTo>
                    <a:pt x="0" y="15"/>
                  </a:lnTo>
                  <a:close/>
                  <a:moveTo>
                    <a:pt x="26" y="41"/>
                  </a:moveTo>
                  <a:lnTo>
                    <a:pt x="26" y="41"/>
                  </a:lnTo>
                  <a:lnTo>
                    <a:pt x="35" y="45"/>
                  </a:lnTo>
                  <a:lnTo>
                    <a:pt x="37" y="47"/>
                  </a:lnTo>
                  <a:lnTo>
                    <a:pt x="39" y="49"/>
                  </a:lnTo>
                  <a:lnTo>
                    <a:pt x="39" y="49"/>
                  </a:lnTo>
                  <a:lnTo>
                    <a:pt x="37" y="53"/>
                  </a:lnTo>
                  <a:lnTo>
                    <a:pt x="35" y="56"/>
                  </a:lnTo>
                  <a:lnTo>
                    <a:pt x="35" y="56"/>
                  </a:lnTo>
                  <a:lnTo>
                    <a:pt x="33" y="56"/>
                  </a:lnTo>
                  <a:lnTo>
                    <a:pt x="32" y="53"/>
                  </a:lnTo>
                  <a:lnTo>
                    <a:pt x="32" y="53"/>
                  </a:lnTo>
                  <a:lnTo>
                    <a:pt x="30" y="47"/>
                  </a:lnTo>
                  <a:lnTo>
                    <a:pt x="26" y="43"/>
                  </a:lnTo>
                  <a:lnTo>
                    <a:pt x="26" y="49"/>
                  </a:lnTo>
                  <a:lnTo>
                    <a:pt x="32" y="79"/>
                  </a:lnTo>
                  <a:lnTo>
                    <a:pt x="32" y="79"/>
                  </a:lnTo>
                  <a:lnTo>
                    <a:pt x="32" y="81"/>
                  </a:lnTo>
                  <a:lnTo>
                    <a:pt x="26" y="81"/>
                  </a:lnTo>
                  <a:lnTo>
                    <a:pt x="26" y="81"/>
                  </a:lnTo>
                  <a:lnTo>
                    <a:pt x="24" y="83"/>
                  </a:lnTo>
                  <a:lnTo>
                    <a:pt x="24" y="81"/>
                  </a:lnTo>
                  <a:lnTo>
                    <a:pt x="24" y="81"/>
                  </a:lnTo>
                  <a:lnTo>
                    <a:pt x="20" y="58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5" y="64"/>
                  </a:lnTo>
                  <a:lnTo>
                    <a:pt x="7" y="73"/>
                  </a:lnTo>
                  <a:lnTo>
                    <a:pt x="7" y="73"/>
                  </a:lnTo>
                  <a:lnTo>
                    <a:pt x="7" y="73"/>
                  </a:lnTo>
                  <a:lnTo>
                    <a:pt x="13" y="56"/>
                  </a:lnTo>
                  <a:lnTo>
                    <a:pt x="15" y="38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3" y="41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8"/>
                  </a:lnTo>
                  <a:lnTo>
                    <a:pt x="17" y="36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11"/>
                  </a:lnTo>
                  <a:lnTo>
                    <a:pt x="24" y="36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7" y="34"/>
                  </a:lnTo>
                  <a:lnTo>
                    <a:pt x="37" y="34"/>
                  </a:lnTo>
                  <a:lnTo>
                    <a:pt x="37" y="34"/>
                  </a:lnTo>
                  <a:lnTo>
                    <a:pt x="24" y="38"/>
                  </a:lnTo>
                  <a:lnTo>
                    <a:pt x="26" y="41"/>
                  </a:lnTo>
                  <a:close/>
                  <a:moveTo>
                    <a:pt x="24" y="32"/>
                  </a:moveTo>
                  <a:lnTo>
                    <a:pt x="24" y="32"/>
                  </a:lnTo>
                  <a:lnTo>
                    <a:pt x="26" y="2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35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0" y="25"/>
                  </a:lnTo>
                  <a:lnTo>
                    <a:pt x="26" y="32"/>
                  </a:lnTo>
                  <a:lnTo>
                    <a:pt x="24" y="32"/>
                  </a:lnTo>
                  <a:close/>
                  <a:moveTo>
                    <a:pt x="71" y="45"/>
                  </a:moveTo>
                  <a:lnTo>
                    <a:pt x="71" y="45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80" y="41"/>
                  </a:lnTo>
                  <a:lnTo>
                    <a:pt x="82" y="43"/>
                  </a:lnTo>
                  <a:lnTo>
                    <a:pt x="80" y="43"/>
                  </a:lnTo>
                  <a:lnTo>
                    <a:pt x="69" y="47"/>
                  </a:lnTo>
                  <a:lnTo>
                    <a:pt x="69" y="47"/>
                  </a:lnTo>
                  <a:lnTo>
                    <a:pt x="75" y="71"/>
                  </a:lnTo>
                  <a:lnTo>
                    <a:pt x="75" y="71"/>
                  </a:lnTo>
                  <a:lnTo>
                    <a:pt x="73" y="73"/>
                  </a:lnTo>
                  <a:lnTo>
                    <a:pt x="69" y="75"/>
                  </a:lnTo>
                  <a:lnTo>
                    <a:pt x="69" y="75"/>
                  </a:lnTo>
                  <a:lnTo>
                    <a:pt x="65" y="75"/>
                  </a:lnTo>
                  <a:lnTo>
                    <a:pt x="65" y="73"/>
                  </a:lnTo>
                  <a:lnTo>
                    <a:pt x="65" y="73"/>
                  </a:lnTo>
                  <a:lnTo>
                    <a:pt x="62" y="51"/>
                  </a:lnTo>
                  <a:lnTo>
                    <a:pt x="41" y="58"/>
                  </a:lnTo>
                  <a:lnTo>
                    <a:pt x="41" y="58"/>
                  </a:lnTo>
                  <a:lnTo>
                    <a:pt x="37" y="60"/>
                  </a:lnTo>
                  <a:lnTo>
                    <a:pt x="35" y="58"/>
                  </a:lnTo>
                  <a:lnTo>
                    <a:pt x="37" y="58"/>
                  </a:lnTo>
                  <a:lnTo>
                    <a:pt x="37" y="58"/>
                  </a:lnTo>
                  <a:lnTo>
                    <a:pt x="41" y="56"/>
                  </a:lnTo>
                  <a:lnTo>
                    <a:pt x="62" y="49"/>
                  </a:lnTo>
                  <a:lnTo>
                    <a:pt x="60" y="41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5" y="2"/>
                  </a:lnTo>
                  <a:lnTo>
                    <a:pt x="65" y="2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9" y="45"/>
                  </a:lnTo>
                  <a:lnTo>
                    <a:pt x="71" y="45"/>
                  </a:lnTo>
                  <a:close/>
                  <a:moveTo>
                    <a:pt x="37" y="11"/>
                  </a:moveTo>
                  <a:lnTo>
                    <a:pt x="37" y="11"/>
                  </a:lnTo>
                  <a:lnTo>
                    <a:pt x="48" y="15"/>
                  </a:lnTo>
                  <a:lnTo>
                    <a:pt x="50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5"/>
                  </a:lnTo>
                  <a:lnTo>
                    <a:pt x="48" y="26"/>
                  </a:lnTo>
                  <a:lnTo>
                    <a:pt x="47" y="26"/>
                  </a:lnTo>
                  <a:lnTo>
                    <a:pt x="47" y="26"/>
                  </a:lnTo>
                  <a:lnTo>
                    <a:pt x="45" y="23"/>
                  </a:lnTo>
                  <a:lnTo>
                    <a:pt x="45" y="23"/>
                  </a:lnTo>
                  <a:lnTo>
                    <a:pt x="41" y="17"/>
                  </a:lnTo>
                  <a:lnTo>
                    <a:pt x="37" y="11"/>
                  </a:lnTo>
                  <a:lnTo>
                    <a:pt x="37" y="11"/>
                  </a:lnTo>
                  <a:close/>
                  <a:moveTo>
                    <a:pt x="37" y="32"/>
                  </a:moveTo>
                  <a:lnTo>
                    <a:pt x="37" y="32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2" y="36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52" y="45"/>
                  </a:lnTo>
                  <a:lnTo>
                    <a:pt x="52" y="45"/>
                  </a:lnTo>
                  <a:lnTo>
                    <a:pt x="50" y="47"/>
                  </a:lnTo>
                  <a:lnTo>
                    <a:pt x="50" y="47"/>
                  </a:lnTo>
                  <a:lnTo>
                    <a:pt x="48" y="47"/>
                  </a:lnTo>
                  <a:lnTo>
                    <a:pt x="47" y="43"/>
                  </a:lnTo>
                  <a:lnTo>
                    <a:pt x="47" y="43"/>
                  </a:lnTo>
                  <a:lnTo>
                    <a:pt x="43" y="38"/>
                  </a:lnTo>
                  <a:lnTo>
                    <a:pt x="37" y="32"/>
                  </a:lnTo>
                  <a:lnTo>
                    <a:pt x="37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25"/>
            <p:cNvSpPr/>
            <p:nvPr/>
          </p:nvSpPr>
          <p:spPr>
            <a:xfrm>
              <a:off x="190501" y="7820025"/>
              <a:ext cx="122238" cy="123825"/>
            </a:xfrm>
            <a:custGeom>
              <a:avLst/>
              <a:gdLst/>
              <a:ahLst/>
              <a:cxnLst/>
              <a:rect l="l" t="t" r="r" b="b"/>
              <a:pathLst>
                <a:path w="77" h="78" extrusionOk="0">
                  <a:moveTo>
                    <a:pt x="13" y="35"/>
                  </a:moveTo>
                  <a:lnTo>
                    <a:pt x="6" y="37"/>
                  </a:lnTo>
                  <a:lnTo>
                    <a:pt x="6" y="37"/>
                  </a:lnTo>
                  <a:lnTo>
                    <a:pt x="0" y="37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" y="35"/>
                  </a:lnTo>
                  <a:lnTo>
                    <a:pt x="11" y="33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7" y="16"/>
                  </a:lnTo>
                  <a:lnTo>
                    <a:pt x="7" y="16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21" y="3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13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7" y="5"/>
                  </a:lnTo>
                  <a:lnTo>
                    <a:pt x="69" y="5"/>
                  </a:lnTo>
                  <a:lnTo>
                    <a:pt x="69" y="5"/>
                  </a:lnTo>
                  <a:lnTo>
                    <a:pt x="67" y="5"/>
                  </a:lnTo>
                  <a:lnTo>
                    <a:pt x="58" y="7"/>
                  </a:lnTo>
                  <a:lnTo>
                    <a:pt x="62" y="26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67" y="18"/>
                  </a:lnTo>
                  <a:lnTo>
                    <a:pt x="67" y="18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62" y="28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9" y="39"/>
                  </a:lnTo>
                  <a:lnTo>
                    <a:pt x="69" y="39"/>
                  </a:lnTo>
                  <a:lnTo>
                    <a:pt x="77" y="44"/>
                  </a:lnTo>
                  <a:lnTo>
                    <a:pt x="77" y="44"/>
                  </a:lnTo>
                  <a:lnTo>
                    <a:pt x="77" y="44"/>
                  </a:lnTo>
                  <a:lnTo>
                    <a:pt x="11" y="58"/>
                  </a:lnTo>
                  <a:lnTo>
                    <a:pt x="11" y="58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1" y="56"/>
                  </a:lnTo>
                  <a:lnTo>
                    <a:pt x="15" y="54"/>
                  </a:lnTo>
                  <a:lnTo>
                    <a:pt x="13" y="35"/>
                  </a:lnTo>
                  <a:close/>
                  <a:moveTo>
                    <a:pt x="19" y="58"/>
                  </a:moveTo>
                  <a:lnTo>
                    <a:pt x="19" y="58"/>
                  </a:lnTo>
                  <a:lnTo>
                    <a:pt x="21" y="61"/>
                  </a:lnTo>
                  <a:lnTo>
                    <a:pt x="21" y="61"/>
                  </a:lnTo>
                  <a:lnTo>
                    <a:pt x="21" y="67"/>
                  </a:lnTo>
                  <a:lnTo>
                    <a:pt x="19" y="73"/>
                  </a:lnTo>
                  <a:lnTo>
                    <a:pt x="17" y="76"/>
                  </a:lnTo>
                  <a:lnTo>
                    <a:pt x="13" y="78"/>
                  </a:lnTo>
                  <a:lnTo>
                    <a:pt x="13" y="78"/>
                  </a:lnTo>
                  <a:lnTo>
                    <a:pt x="9" y="76"/>
                  </a:lnTo>
                  <a:lnTo>
                    <a:pt x="9" y="73"/>
                  </a:lnTo>
                  <a:lnTo>
                    <a:pt x="9" y="73"/>
                  </a:lnTo>
                  <a:lnTo>
                    <a:pt x="9" y="71"/>
                  </a:lnTo>
                  <a:lnTo>
                    <a:pt x="9" y="71"/>
                  </a:lnTo>
                  <a:lnTo>
                    <a:pt x="11" y="69"/>
                  </a:lnTo>
                  <a:lnTo>
                    <a:pt x="11" y="69"/>
                  </a:lnTo>
                  <a:lnTo>
                    <a:pt x="15" y="65"/>
                  </a:lnTo>
                  <a:lnTo>
                    <a:pt x="15" y="65"/>
                  </a:lnTo>
                  <a:lnTo>
                    <a:pt x="19" y="58"/>
                  </a:lnTo>
                  <a:lnTo>
                    <a:pt x="19" y="58"/>
                  </a:lnTo>
                  <a:close/>
                  <a:moveTo>
                    <a:pt x="26" y="31"/>
                  </a:moveTo>
                  <a:lnTo>
                    <a:pt x="22" y="15"/>
                  </a:lnTo>
                  <a:lnTo>
                    <a:pt x="17" y="15"/>
                  </a:lnTo>
                  <a:lnTo>
                    <a:pt x="21" y="31"/>
                  </a:lnTo>
                  <a:lnTo>
                    <a:pt x="26" y="31"/>
                  </a:lnTo>
                  <a:close/>
                  <a:moveTo>
                    <a:pt x="30" y="52"/>
                  </a:moveTo>
                  <a:lnTo>
                    <a:pt x="26" y="33"/>
                  </a:lnTo>
                  <a:lnTo>
                    <a:pt x="21" y="33"/>
                  </a:lnTo>
                  <a:lnTo>
                    <a:pt x="24" y="54"/>
                  </a:lnTo>
                  <a:lnTo>
                    <a:pt x="30" y="52"/>
                  </a:lnTo>
                  <a:close/>
                  <a:moveTo>
                    <a:pt x="28" y="56"/>
                  </a:moveTo>
                  <a:lnTo>
                    <a:pt x="28" y="56"/>
                  </a:lnTo>
                  <a:lnTo>
                    <a:pt x="36" y="61"/>
                  </a:lnTo>
                  <a:lnTo>
                    <a:pt x="39" y="67"/>
                  </a:lnTo>
                  <a:lnTo>
                    <a:pt x="39" y="67"/>
                  </a:lnTo>
                  <a:lnTo>
                    <a:pt x="37" y="71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2" y="74"/>
                  </a:lnTo>
                  <a:lnTo>
                    <a:pt x="32" y="73"/>
                  </a:lnTo>
                  <a:lnTo>
                    <a:pt x="32" y="73"/>
                  </a:lnTo>
                  <a:lnTo>
                    <a:pt x="30" y="65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28" y="56"/>
                  </a:lnTo>
                  <a:lnTo>
                    <a:pt x="28" y="56"/>
                  </a:lnTo>
                  <a:close/>
                  <a:moveTo>
                    <a:pt x="39" y="30"/>
                  </a:moveTo>
                  <a:lnTo>
                    <a:pt x="36" y="11"/>
                  </a:lnTo>
                  <a:lnTo>
                    <a:pt x="30" y="13"/>
                  </a:lnTo>
                  <a:lnTo>
                    <a:pt x="34" y="30"/>
                  </a:lnTo>
                  <a:lnTo>
                    <a:pt x="39" y="30"/>
                  </a:lnTo>
                  <a:close/>
                  <a:moveTo>
                    <a:pt x="43" y="50"/>
                  </a:moveTo>
                  <a:lnTo>
                    <a:pt x="39" y="31"/>
                  </a:lnTo>
                  <a:lnTo>
                    <a:pt x="34" y="31"/>
                  </a:lnTo>
                  <a:lnTo>
                    <a:pt x="37" y="50"/>
                  </a:lnTo>
                  <a:lnTo>
                    <a:pt x="43" y="50"/>
                  </a:lnTo>
                  <a:close/>
                  <a:moveTo>
                    <a:pt x="43" y="54"/>
                  </a:moveTo>
                  <a:lnTo>
                    <a:pt x="43" y="54"/>
                  </a:lnTo>
                  <a:lnTo>
                    <a:pt x="52" y="58"/>
                  </a:lnTo>
                  <a:lnTo>
                    <a:pt x="56" y="61"/>
                  </a:lnTo>
                  <a:lnTo>
                    <a:pt x="56" y="63"/>
                  </a:lnTo>
                  <a:lnTo>
                    <a:pt x="56" y="63"/>
                  </a:lnTo>
                  <a:lnTo>
                    <a:pt x="56" y="67"/>
                  </a:lnTo>
                  <a:lnTo>
                    <a:pt x="52" y="71"/>
                  </a:lnTo>
                  <a:lnTo>
                    <a:pt x="52" y="71"/>
                  </a:lnTo>
                  <a:lnTo>
                    <a:pt x="51" y="71"/>
                  </a:lnTo>
                  <a:lnTo>
                    <a:pt x="49" y="67"/>
                  </a:lnTo>
                  <a:lnTo>
                    <a:pt x="49" y="67"/>
                  </a:lnTo>
                  <a:lnTo>
                    <a:pt x="47" y="59"/>
                  </a:lnTo>
                  <a:lnTo>
                    <a:pt x="43" y="54"/>
                  </a:lnTo>
                  <a:lnTo>
                    <a:pt x="43" y="54"/>
                  </a:lnTo>
                  <a:close/>
                  <a:moveTo>
                    <a:pt x="47" y="28"/>
                  </a:moveTo>
                  <a:lnTo>
                    <a:pt x="52" y="26"/>
                  </a:lnTo>
                  <a:lnTo>
                    <a:pt x="51" y="9"/>
                  </a:lnTo>
                  <a:lnTo>
                    <a:pt x="43" y="11"/>
                  </a:lnTo>
                  <a:lnTo>
                    <a:pt x="47" y="28"/>
                  </a:lnTo>
                  <a:close/>
                  <a:moveTo>
                    <a:pt x="51" y="48"/>
                  </a:moveTo>
                  <a:lnTo>
                    <a:pt x="56" y="46"/>
                  </a:lnTo>
                  <a:lnTo>
                    <a:pt x="52" y="28"/>
                  </a:lnTo>
                  <a:lnTo>
                    <a:pt x="47" y="30"/>
                  </a:lnTo>
                  <a:lnTo>
                    <a:pt x="51" y="48"/>
                  </a:lnTo>
                  <a:close/>
                  <a:moveTo>
                    <a:pt x="58" y="50"/>
                  </a:moveTo>
                  <a:lnTo>
                    <a:pt x="58" y="50"/>
                  </a:lnTo>
                  <a:lnTo>
                    <a:pt x="73" y="54"/>
                  </a:lnTo>
                  <a:lnTo>
                    <a:pt x="75" y="56"/>
                  </a:lnTo>
                  <a:lnTo>
                    <a:pt x="77" y="59"/>
                  </a:lnTo>
                  <a:lnTo>
                    <a:pt x="77" y="59"/>
                  </a:lnTo>
                  <a:lnTo>
                    <a:pt x="77" y="63"/>
                  </a:lnTo>
                  <a:lnTo>
                    <a:pt x="73" y="67"/>
                  </a:lnTo>
                  <a:lnTo>
                    <a:pt x="73" y="67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9" y="63"/>
                  </a:lnTo>
                  <a:lnTo>
                    <a:pt x="69" y="63"/>
                  </a:lnTo>
                  <a:lnTo>
                    <a:pt x="66" y="58"/>
                  </a:lnTo>
                  <a:lnTo>
                    <a:pt x="58" y="52"/>
                  </a:lnTo>
                  <a:lnTo>
                    <a:pt x="58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2" name="Google Shape;632;p25"/>
            <p:cNvSpPr/>
            <p:nvPr/>
          </p:nvSpPr>
          <p:spPr>
            <a:xfrm>
              <a:off x="312738" y="7793038"/>
              <a:ext cx="130175" cy="127000"/>
            </a:xfrm>
            <a:custGeom>
              <a:avLst/>
              <a:gdLst/>
              <a:ahLst/>
              <a:cxnLst/>
              <a:rect l="l" t="t" r="r" b="b"/>
              <a:pathLst>
                <a:path w="82" h="80" extrusionOk="0">
                  <a:moveTo>
                    <a:pt x="2" y="15"/>
                  </a:moveTo>
                  <a:lnTo>
                    <a:pt x="2" y="15"/>
                  </a:lnTo>
                  <a:lnTo>
                    <a:pt x="9" y="20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1" y="32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4" y="22"/>
                  </a:lnTo>
                  <a:lnTo>
                    <a:pt x="0" y="15"/>
                  </a:lnTo>
                  <a:lnTo>
                    <a:pt x="2" y="15"/>
                  </a:lnTo>
                  <a:close/>
                  <a:moveTo>
                    <a:pt x="26" y="41"/>
                  </a:moveTo>
                  <a:lnTo>
                    <a:pt x="26" y="41"/>
                  </a:lnTo>
                  <a:lnTo>
                    <a:pt x="35" y="43"/>
                  </a:lnTo>
                  <a:lnTo>
                    <a:pt x="39" y="45"/>
                  </a:lnTo>
                  <a:lnTo>
                    <a:pt x="39" y="48"/>
                  </a:lnTo>
                  <a:lnTo>
                    <a:pt x="39" y="48"/>
                  </a:lnTo>
                  <a:lnTo>
                    <a:pt x="39" y="52"/>
                  </a:lnTo>
                  <a:lnTo>
                    <a:pt x="35" y="54"/>
                  </a:lnTo>
                  <a:lnTo>
                    <a:pt x="35" y="54"/>
                  </a:lnTo>
                  <a:lnTo>
                    <a:pt x="35" y="54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45"/>
                  </a:lnTo>
                  <a:lnTo>
                    <a:pt x="26" y="41"/>
                  </a:lnTo>
                  <a:lnTo>
                    <a:pt x="28" y="48"/>
                  </a:lnTo>
                  <a:lnTo>
                    <a:pt x="34" y="76"/>
                  </a:lnTo>
                  <a:lnTo>
                    <a:pt x="34" y="76"/>
                  </a:lnTo>
                  <a:lnTo>
                    <a:pt x="32" y="78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24" y="80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20" y="58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5" y="61"/>
                  </a:lnTo>
                  <a:lnTo>
                    <a:pt x="9" y="71"/>
                  </a:lnTo>
                  <a:lnTo>
                    <a:pt x="9" y="71"/>
                  </a:lnTo>
                  <a:lnTo>
                    <a:pt x="9" y="71"/>
                  </a:lnTo>
                  <a:lnTo>
                    <a:pt x="13" y="54"/>
                  </a:lnTo>
                  <a:lnTo>
                    <a:pt x="15" y="37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4" y="39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7" y="37"/>
                  </a:lnTo>
                  <a:lnTo>
                    <a:pt x="17" y="35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20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0" y="9"/>
                  </a:lnTo>
                  <a:lnTo>
                    <a:pt x="24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37" y="32"/>
                  </a:lnTo>
                  <a:lnTo>
                    <a:pt x="39" y="33"/>
                  </a:lnTo>
                  <a:lnTo>
                    <a:pt x="37" y="33"/>
                  </a:lnTo>
                  <a:lnTo>
                    <a:pt x="26" y="35"/>
                  </a:lnTo>
                  <a:lnTo>
                    <a:pt x="26" y="41"/>
                  </a:lnTo>
                  <a:close/>
                  <a:moveTo>
                    <a:pt x="26" y="30"/>
                  </a:moveTo>
                  <a:lnTo>
                    <a:pt x="26" y="30"/>
                  </a:lnTo>
                  <a:lnTo>
                    <a:pt x="28" y="20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35" y="11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5" y="15"/>
                  </a:lnTo>
                  <a:lnTo>
                    <a:pt x="35" y="15"/>
                  </a:lnTo>
                  <a:lnTo>
                    <a:pt x="30" y="24"/>
                  </a:lnTo>
                  <a:lnTo>
                    <a:pt x="26" y="30"/>
                  </a:lnTo>
                  <a:lnTo>
                    <a:pt x="26" y="30"/>
                  </a:lnTo>
                  <a:close/>
                  <a:moveTo>
                    <a:pt x="71" y="45"/>
                  </a:moveTo>
                  <a:lnTo>
                    <a:pt x="71" y="45"/>
                  </a:lnTo>
                  <a:lnTo>
                    <a:pt x="73" y="35"/>
                  </a:lnTo>
                  <a:lnTo>
                    <a:pt x="73" y="35"/>
                  </a:lnTo>
                  <a:lnTo>
                    <a:pt x="82" y="41"/>
                  </a:lnTo>
                  <a:lnTo>
                    <a:pt x="82" y="41"/>
                  </a:lnTo>
                  <a:lnTo>
                    <a:pt x="82" y="43"/>
                  </a:lnTo>
                  <a:lnTo>
                    <a:pt x="71" y="47"/>
                  </a:lnTo>
                  <a:lnTo>
                    <a:pt x="71" y="47"/>
                  </a:lnTo>
                  <a:lnTo>
                    <a:pt x="75" y="69"/>
                  </a:lnTo>
                  <a:lnTo>
                    <a:pt x="75" y="69"/>
                  </a:lnTo>
                  <a:lnTo>
                    <a:pt x="75" y="71"/>
                  </a:lnTo>
                  <a:lnTo>
                    <a:pt x="69" y="73"/>
                  </a:lnTo>
                  <a:lnTo>
                    <a:pt x="69" y="73"/>
                  </a:lnTo>
                  <a:lnTo>
                    <a:pt x="67" y="73"/>
                  </a:lnTo>
                  <a:lnTo>
                    <a:pt x="65" y="71"/>
                  </a:lnTo>
                  <a:lnTo>
                    <a:pt x="65" y="71"/>
                  </a:lnTo>
                  <a:lnTo>
                    <a:pt x="62" y="50"/>
                  </a:lnTo>
                  <a:lnTo>
                    <a:pt x="41" y="58"/>
                  </a:lnTo>
                  <a:lnTo>
                    <a:pt x="41" y="58"/>
                  </a:lnTo>
                  <a:lnTo>
                    <a:pt x="39" y="60"/>
                  </a:lnTo>
                  <a:lnTo>
                    <a:pt x="37" y="56"/>
                  </a:lnTo>
                  <a:lnTo>
                    <a:pt x="37" y="56"/>
                  </a:lnTo>
                  <a:lnTo>
                    <a:pt x="37" y="56"/>
                  </a:lnTo>
                  <a:lnTo>
                    <a:pt x="41" y="56"/>
                  </a:lnTo>
                  <a:lnTo>
                    <a:pt x="62" y="48"/>
                  </a:lnTo>
                  <a:lnTo>
                    <a:pt x="60" y="39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5" y="0"/>
                  </a:lnTo>
                  <a:lnTo>
                    <a:pt x="65" y="0"/>
                  </a:lnTo>
                  <a:lnTo>
                    <a:pt x="65" y="0"/>
                  </a:lnTo>
                  <a:lnTo>
                    <a:pt x="65" y="0"/>
                  </a:lnTo>
                  <a:lnTo>
                    <a:pt x="64" y="3"/>
                  </a:lnTo>
                  <a:lnTo>
                    <a:pt x="64" y="3"/>
                  </a:lnTo>
                  <a:lnTo>
                    <a:pt x="67" y="24"/>
                  </a:lnTo>
                  <a:lnTo>
                    <a:pt x="67" y="24"/>
                  </a:lnTo>
                  <a:lnTo>
                    <a:pt x="71" y="45"/>
                  </a:lnTo>
                  <a:lnTo>
                    <a:pt x="71" y="45"/>
                  </a:lnTo>
                  <a:close/>
                  <a:moveTo>
                    <a:pt x="37" y="9"/>
                  </a:moveTo>
                  <a:lnTo>
                    <a:pt x="37" y="9"/>
                  </a:lnTo>
                  <a:lnTo>
                    <a:pt x="49" y="13"/>
                  </a:lnTo>
                  <a:lnTo>
                    <a:pt x="52" y="15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3" y="17"/>
                  </a:lnTo>
                  <a:lnTo>
                    <a:pt x="37" y="11"/>
                  </a:lnTo>
                  <a:lnTo>
                    <a:pt x="37" y="9"/>
                  </a:lnTo>
                  <a:close/>
                  <a:moveTo>
                    <a:pt x="39" y="32"/>
                  </a:moveTo>
                  <a:lnTo>
                    <a:pt x="39" y="32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4" y="35"/>
                  </a:lnTo>
                  <a:lnTo>
                    <a:pt x="54" y="37"/>
                  </a:lnTo>
                  <a:lnTo>
                    <a:pt x="54" y="37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0" y="45"/>
                  </a:lnTo>
                  <a:lnTo>
                    <a:pt x="50" y="45"/>
                  </a:lnTo>
                  <a:lnTo>
                    <a:pt x="50" y="45"/>
                  </a:lnTo>
                  <a:lnTo>
                    <a:pt x="49" y="43"/>
                  </a:lnTo>
                  <a:lnTo>
                    <a:pt x="49" y="43"/>
                  </a:lnTo>
                  <a:lnTo>
                    <a:pt x="45" y="37"/>
                  </a:lnTo>
                  <a:lnTo>
                    <a:pt x="39" y="32"/>
                  </a:lnTo>
                  <a:lnTo>
                    <a:pt x="39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5" name="Google Shape;645;p25"/>
          <p:cNvSpPr/>
          <p:nvPr/>
        </p:nvSpPr>
        <p:spPr>
          <a:xfrm>
            <a:off x="2065427" y="3765616"/>
            <a:ext cx="1797127" cy="47626"/>
          </a:xfrm>
          <a:custGeom>
            <a:avLst/>
            <a:gdLst/>
            <a:ahLst/>
            <a:cxnLst/>
            <a:rect l="l" t="t" r="r" b="b"/>
            <a:pathLst>
              <a:path w="1132" h="30" extrusionOk="0">
                <a:moveTo>
                  <a:pt x="7" y="15"/>
                </a:moveTo>
                <a:lnTo>
                  <a:pt x="7" y="15"/>
                </a:lnTo>
                <a:lnTo>
                  <a:pt x="17" y="15"/>
                </a:lnTo>
                <a:lnTo>
                  <a:pt x="22" y="17"/>
                </a:lnTo>
                <a:lnTo>
                  <a:pt x="22" y="17"/>
                </a:lnTo>
                <a:lnTo>
                  <a:pt x="30" y="21"/>
                </a:lnTo>
                <a:lnTo>
                  <a:pt x="37" y="24"/>
                </a:lnTo>
                <a:lnTo>
                  <a:pt x="37" y="24"/>
                </a:lnTo>
                <a:lnTo>
                  <a:pt x="48" y="28"/>
                </a:lnTo>
                <a:lnTo>
                  <a:pt x="63" y="30"/>
                </a:lnTo>
                <a:lnTo>
                  <a:pt x="63" y="30"/>
                </a:lnTo>
                <a:lnTo>
                  <a:pt x="75" y="30"/>
                </a:lnTo>
                <a:lnTo>
                  <a:pt x="82" y="28"/>
                </a:lnTo>
                <a:lnTo>
                  <a:pt x="82" y="28"/>
                </a:lnTo>
                <a:lnTo>
                  <a:pt x="92" y="23"/>
                </a:lnTo>
                <a:lnTo>
                  <a:pt x="99" y="19"/>
                </a:lnTo>
                <a:lnTo>
                  <a:pt x="99" y="19"/>
                </a:lnTo>
                <a:lnTo>
                  <a:pt x="108" y="17"/>
                </a:lnTo>
                <a:lnTo>
                  <a:pt x="120" y="15"/>
                </a:lnTo>
                <a:lnTo>
                  <a:pt x="120" y="15"/>
                </a:lnTo>
                <a:lnTo>
                  <a:pt x="127" y="15"/>
                </a:lnTo>
                <a:lnTo>
                  <a:pt x="133" y="17"/>
                </a:lnTo>
                <a:lnTo>
                  <a:pt x="133" y="17"/>
                </a:lnTo>
                <a:lnTo>
                  <a:pt x="140" y="21"/>
                </a:lnTo>
                <a:lnTo>
                  <a:pt x="150" y="24"/>
                </a:lnTo>
                <a:lnTo>
                  <a:pt x="150" y="24"/>
                </a:lnTo>
                <a:lnTo>
                  <a:pt x="161" y="28"/>
                </a:lnTo>
                <a:lnTo>
                  <a:pt x="176" y="30"/>
                </a:lnTo>
                <a:lnTo>
                  <a:pt x="176" y="30"/>
                </a:lnTo>
                <a:lnTo>
                  <a:pt x="185" y="30"/>
                </a:lnTo>
                <a:lnTo>
                  <a:pt x="195" y="28"/>
                </a:lnTo>
                <a:lnTo>
                  <a:pt x="195" y="28"/>
                </a:lnTo>
                <a:lnTo>
                  <a:pt x="204" y="23"/>
                </a:lnTo>
                <a:lnTo>
                  <a:pt x="211" y="19"/>
                </a:lnTo>
                <a:lnTo>
                  <a:pt x="211" y="19"/>
                </a:lnTo>
                <a:lnTo>
                  <a:pt x="219" y="17"/>
                </a:lnTo>
                <a:lnTo>
                  <a:pt x="230" y="15"/>
                </a:lnTo>
                <a:lnTo>
                  <a:pt x="230" y="15"/>
                </a:lnTo>
                <a:lnTo>
                  <a:pt x="240" y="15"/>
                </a:lnTo>
                <a:lnTo>
                  <a:pt x="245" y="17"/>
                </a:lnTo>
                <a:lnTo>
                  <a:pt x="245" y="17"/>
                </a:lnTo>
                <a:lnTo>
                  <a:pt x="253" y="21"/>
                </a:lnTo>
                <a:lnTo>
                  <a:pt x="260" y="24"/>
                </a:lnTo>
                <a:lnTo>
                  <a:pt x="260" y="24"/>
                </a:lnTo>
                <a:lnTo>
                  <a:pt x="271" y="28"/>
                </a:lnTo>
                <a:lnTo>
                  <a:pt x="286" y="30"/>
                </a:lnTo>
                <a:lnTo>
                  <a:pt x="286" y="30"/>
                </a:lnTo>
                <a:lnTo>
                  <a:pt x="298" y="30"/>
                </a:lnTo>
                <a:lnTo>
                  <a:pt x="305" y="28"/>
                </a:lnTo>
                <a:lnTo>
                  <a:pt x="305" y="28"/>
                </a:lnTo>
                <a:lnTo>
                  <a:pt x="316" y="23"/>
                </a:lnTo>
                <a:lnTo>
                  <a:pt x="324" y="19"/>
                </a:lnTo>
                <a:lnTo>
                  <a:pt x="324" y="19"/>
                </a:lnTo>
                <a:lnTo>
                  <a:pt x="331" y="17"/>
                </a:lnTo>
                <a:lnTo>
                  <a:pt x="343" y="15"/>
                </a:lnTo>
                <a:lnTo>
                  <a:pt x="343" y="15"/>
                </a:lnTo>
                <a:lnTo>
                  <a:pt x="350" y="15"/>
                </a:lnTo>
                <a:lnTo>
                  <a:pt x="358" y="17"/>
                </a:lnTo>
                <a:lnTo>
                  <a:pt x="358" y="17"/>
                </a:lnTo>
                <a:lnTo>
                  <a:pt x="365" y="21"/>
                </a:lnTo>
                <a:lnTo>
                  <a:pt x="373" y="24"/>
                </a:lnTo>
                <a:lnTo>
                  <a:pt x="373" y="24"/>
                </a:lnTo>
                <a:lnTo>
                  <a:pt x="384" y="28"/>
                </a:lnTo>
                <a:lnTo>
                  <a:pt x="399" y="30"/>
                </a:lnTo>
                <a:lnTo>
                  <a:pt x="399" y="30"/>
                </a:lnTo>
                <a:lnTo>
                  <a:pt x="408" y="30"/>
                </a:lnTo>
                <a:lnTo>
                  <a:pt x="418" y="28"/>
                </a:lnTo>
                <a:lnTo>
                  <a:pt x="418" y="28"/>
                </a:lnTo>
                <a:lnTo>
                  <a:pt x="427" y="23"/>
                </a:lnTo>
                <a:lnTo>
                  <a:pt x="434" y="19"/>
                </a:lnTo>
                <a:lnTo>
                  <a:pt x="434" y="19"/>
                </a:lnTo>
                <a:lnTo>
                  <a:pt x="444" y="17"/>
                </a:lnTo>
                <a:lnTo>
                  <a:pt x="455" y="15"/>
                </a:lnTo>
                <a:lnTo>
                  <a:pt x="455" y="15"/>
                </a:lnTo>
                <a:lnTo>
                  <a:pt x="463" y="15"/>
                </a:lnTo>
                <a:lnTo>
                  <a:pt x="468" y="17"/>
                </a:lnTo>
                <a:lnTo>
                  <a:pt x="468" y="17"/>
                </a:lnTo>
                <a:lnTo>
                  <a:pt x="476" y="21"/>
                </a:lnTo>
                <a:lnTo>
                  <a:pt x="485" y="24"/>
                </a:lnTo>
                <a:lnTo>
                  <a:pt x="485" y="24"/>
                </a:lnTo>
                <a:lnTo>
                  <a:pt x="496" y="28"/>
                </a:lnTo>
                <a:lnTo>
                  <a:pt x="509" y="30"/>
                </a:lnTo>
                <a:lnTo>
                  <a:pt x="509" y="30"/>
                </a:lnTo>
                <a:lnTo>
                  <a:pt x="521" y="30"/>
                </a:lnTo>
                <a:lnTo>
                  <a:pt x="530" y="28"/>
                </a:lnTo>
                <a:lnTo>
                  <a:pt x="530" y="28"/>
                </a:lnTo>
                <a:lnTo>
                  <a:pt x="539" y="23"/>
                </a:lnTo>
                <a:lnTo>
                  <a:pt x="547" y="19"/>
                </a:lnTo>
                <a:lnTo>
                  <a:pt x="547" y="19"/>
                </a:lnTo>
                <a:lnTo>
                  <a:pt x="554" y="17"/>
                </a:lnTo>
                <a:lnTo>
                  <a:pt x="566" y="15"/>
                </a:lnTo>
                <a:lnTo>
                  <a:pt x="566" y="15"/>
                </a:lnTo>
                <a:lnTo>
                  <a:pt x="575" y="15"/>
                </a:lnTo>
                <a:lnTo>
                  <a:pt x="581" y="17"/>
                </a:lnTo>
                <a:lnTo>
                  <a:pt x="581" y="17"/>
                </a:lnTo>
                <a:lnTo>
                  <a:pt x="588" y="21"/>
                </a:lnTo>
                <a:lnTo>
                  <a:pt x="596" y="24"/>
                </a:lnTo>
                <a:lnTo>
                  <a:pt x="596" y="24"/>
                </a:lnTo>
                <a:lnTo>
                  <a:pt x="607" y="28"/>
                </a:lnTo>
                <a:lnTo>
                  <a:pt x="622" y="30"/>
                </a:lnTo>
                <a:lnTo>
                  <a:pt x="622" y="30"/>
                </a:lnTo>
                <a:lnTo>
                  <a:pt x="633" y="30"/>
                </a:lnTo>
                <a:lnTo>
                  <a:pt x="641" y="28"/>
                </a:lnTo>
                <a:lnTo>
                  <a:pt x="641" y="28"/>
                </a:lnTo>
                <a:lnTo>
                  <a:pt x="650" y="23"/>
                </a:lnTo>
                <a:lnTo>
                  <a:pt x="659" y="19"/>
                </a:lnTo>
                <a:lnTo>
                  <a:pt x="659" y="19"/>
                </a:lnTo>
                <a:lnTo>
                  <a:pt x="667" y="17"/>
                </a:lnTo>
                <a:lnTo>
                  <a:pt x="678" y="15"/>
                </a:lnTo>
                <a:lnTo>
                  <a:pt x="678" y="15"/>
                </a:lnTo>
                <a:lnTo>
                  <a:pt x="686" y="15"/>
                </a:lnTo>
                <a:lnTo>
                  <a:pt x="693" y="17"/>
                </a:lnTo>
                <a:lnTo>
                  <a:pt x="693" y="17"/>
                </a:lnTo>
                <a:lnTo>
                  <a:pt x="701" y="21"/>
                </a:lnTo>
                <a:lnTo>
                  <a:pt x="708" y="24"/>
                </a:lnTo>
                <a:lnTo>
                  <a:pt x="708" y="24"/>
                </a:lnTo>
                <a:lnTo>
                  <a:pt x="719" y="28"/>
                </a:lnTo>
                <a:lnTo>
                  <a:pt x="734" y="30"/>
                </a:lnTo>
                <a:lnTo>
                  <a:pt x="734" y="30"/>
                </a:lnTo>
                <a:lnTo>
                  <a:pt x="744" y="30"/>
                </a:lnTo>
                <a:lnTo>
                  <a:pt x="753" y="28"/>
                </a:lnTo>
                <a:lnTo>
                  <a:pt x="753" y="28"/>
                </a:lnTo>
                <a:lnTo>
                  <a:pt x="762" y="23"/>
                </a:lnTo>
                <a:lnTo>
                  <a:pt x="770" y="19"/>
                </a:lnTo>
                <a:lnTo>
                  <a:pt x="770" y="19"/>
                </a:lnTo>
                <a:lnTo>
                  <a:pt x="777" y="17"/>
                </a:lnTo>
                <a:lnTo>
                  <a:pt x="791" y="15"/>
                </a:lnTo>
                <a:lnTo>
                  <a:pt x="791" y="15"/>
                </a:lnTo>
                <a:lnTo>
                  <a:pt x="798" y="15"/>
                </a:lnTo>
                <a:lnTo>
                  <a:pt x="804" y="17"/>
                </a:lnTo>
                <a:lnTo>
                  <a:pt x="804" y="17"/>
                </a:lnTo>
                <a:lnTo>
                  <a:pt x="811" y="21"/>
                </a:lnTo>
                <a:lnTo>
                  <a:pt x="821" y="24"/>
                </a:lnTo>
                <a:lnTo>
                  <a:pt x="821" y="24"/>
                </a:lnTo>
                <a:lnTo>
                  <a:pt x="830" y="28"/>
                </a:lnTo>
                <a:lnTo>
                  <a:pt x="845" y="30"/>
                </a:lnTo>
                <a:lnTo>
                  <a:pt x="845" y="30"/>
                </a:lnTo>
                <a:lnTo>
                  <a:pt x="856" y="30"/>
                </a:lnTo>
                <a:lnTo>
                  <a:pt x="864" y="28"/>
                </a:lnTo>
                <a:lnTo>
                  <a:pt x="864" y="28"/>
                </a:lnTo>
                <a:lnTo>
                  <a:pt x="875" y="23"/>
                </a:lnTo>
                <a:lnTo>
                  <a:pt x="882" y="19"/>
                </a:lnTo>
                <a:lnTo>
                  <a:pt x="882" y="19"/>
                </a:lnTo>
                <a:lnTo>
                  <a:pt x="890" y="17"/>
                </a:lnTo>
                <a:lnTo>
                  <a:pt x="901" y="15"/>
                </a:lnTo>
                <a:lnTo>
                  <a:pt x="901" y="15"/>
                </a:lnTo>
                <a:lnTo>
                  <a:pt x="909" y="15"/>
                </a:lnTo>
                <a:lnTo>
                  <a:pt x="916" y="17"/>
                </a:lnTo>
                <a:lnTo>
                  <a:pt x="916" y="17"/>
                </a:lnTo>
                <a:lnTo>
                  <a:pt x="924" y="21"/>
                </a:lnTo>
                <a:lnTo>
                  <a:pt x="931" y="24"/>
                </a:lnTo>
                <a:lnTo>
                  <a:pt x="931" y="24"/>
                </a:lnTo>
                <a:lnTo>
                  <a:pt x="942" y="28"/>
                </a:lnTo>
                <a:lnTo>
                  <a:pt x="957" y="30"/>
                </a:lnTo>
                <a:lnTo>
                  <a:pt x="957" y="30"/>
                </a:lnTo>
                <a:lnTo>
                  <a:pt x="969" y="30"/>
                </a:lnTo>
                <a:lnTo>
                  <a:pt x="976" y="28"/>
                </a:lnTo>
                <a:lnTo>
                  <a:pt x="976" y="28"/>
                </a:lnTo>
                <a:lnTo>
                  <a:pt x="986" y="23"/>
                </a:lnTo>
                <a:lnTo>
                  <a:pt x="993" y="19"/>
                </a:lnTo>
                <a:lnTo>
                  <a:pt x="993" y="19"/>
                </a:lnTo>
                <a:lnTo>
                  <a:pt x="1002" y="17"/>
                </a:lnTo>
                <a:lnTo>
                  <a:pt x="1014" y="15"/>
                </a:lnTo>
                <a:lnTo>
                  <a:pt x="1014" y="15"/>
                </a:lnTo>
                <a:lnTo>
                  <a:pt x="1021" y="15"/>
                </a:lnTo>
                <a:lnTo>
                  <a:pt x="1027" y="17"/>
                </a:lnTo>
                <a:lnTo>
                  <a:pt x="1027" y="17"/>
                </a:lnTo>
                <a:lnTo>
                  <a:pt x="1034" y="21"/>
                </a:lnTo>
                <a:lnTo>
                  <a:pt x="1044" y="24"/>
                </a:lnTo>
                <a:lnTo>
                  <a:pt x="1044" y="24"/>
                </a:lnTo>
                <a:lnTo>
                  <a:pt x="1055" y="28"/>
                </a:lnTo>
                <a:lnTo>
                  <a:pt x="1070" y="30"/>
                </a:lnTo>
                <a:lnTo>
                  <a:pt x="1070" y="30"/>
                </a:lnTo>
                <a:lnTo>
                  <a:pt x="1079" y="30"/>
                </a:lnTo>
                <a:lnTo>
                  <a:pt x="1089" y="28"/>
                </a:lnTo>
                <a:lnTo>
                  <a:pt x="1089" y="28"/>
                </a:lnTo>
                <a:lnTo>
                  <a:pt x="1098" y="23"/>
                </a:lnTo>
                <a:lnTo>
                  <a:pt x="1105" y="19"/>
                </a:lnTo>
                <a:lnTo>
                  <a:pt x="1105" y="19"/>
                </a:lnTo>
                <a:lnTo>
                  <a:pt x="1113" y="17"/>
                </a:lnTo>
                <a:lnTo>
                  <a:pt x="1124" y="15"/>
                </a:lnTo>
                <a:lnTo>
                  <a:pt x="1124" y="15"/>
                </a:lnTo>
                <a:lnTo>
                  <a:pt x="1128" y="15"/>
                </a:lnTo>
                <a:lnTo>
                  <a:pt x="1130" y="13"/>
                </a:lnTo>
                <a:lnTo>
                  <a:pt x="1132" y="11"/>
                </a:lnTo>
                <a:lnTo>
                  <a:pt x="1132" y="8"/>
                </a:lnTo>
                <a:lnTo>
                  <a:pt x="1132" y="8"/>
                </a:lnTo>
                <a:lnTo>
                  <a:pt x="1132" y="4"/>
                </a:lnTo>
                <a:lnTo>
                  <a:pt x="1130" y="2"/>
                </a:lnTo>
                <a:lnTo>
                  <a:pt x="1128" y="0"/>
                </a:lnTo>
                <a:lnTo>
                  <a:pt x="1124" y="0"/>
                </a:lnTo>
                <a:lnTo>
                  <a:pt x="1124" y="0"/>
                </a:lnTo>
                <a:lnTo>
                  <a:pt x="1115" y="0"/>
                </a:lnTo>
                <a:lnTo>
                  <a:pt x="1105" y="2"/>
                </a:lnTo>
                <a:lnTo>
                  <a:pt x="1105" y="2"/>
                </a:lnTo>
                <a:lnTo>
                  <a:pt x="1096" y="8"/>
                </a:lnTo>
                <a:lnTo>
                  <a:pt x="1089" y="11"/>
                </a:lnTo>
                <a:lnTo>
                  <a:pt x="1089" y="11"/>
                </a:lnTo>
                <a:lnTo>
                  <a:pt x="1081" y="13"/>
                </a:lnTo>
                <a:lnTo>
                  <a:pt x="1070" y="15"/>
                </a:lnTo>
                <a:lnTo>
                  <a:pt x="1070" y="15"/>
                </a:lnTo>
                <a:lnTo>
                  <a:pt x="1060" y="15"/>
                </a:lnTo>
                <a:lnTo>
                  <a:pt x="1055" y="13"/>
                </a:lnTo>
                <a:lnTo>
                  <a:pt x="1055" y="13"/>
                </a:lnTo>
                <a:lnTo>
                  <a:pt x="1047" y="9"/>
                </a:lnTo>
                <a:lnTo>
                  <a:pt x="1040" y="6"/>
                </a:lnTo>
                <a:lnTo>
                  <a:pt x="1040" y="6"/>
                </a:lnTo>
                <a:lnTo>
                  <a:pt x="1029" y="2"/>
                </a:lnTo>
                <a:lnTo>
                  <a:pt x="1014" y="0"/>
                </a:lnTo>
                <a:lnTo>
                  <a:pt x="1014" y="0"/>
                </a:lnTo>
                <a:lnTo>
                  <a:pt x="1002" y="0"/>
                </a:lnTo>
                <a:lnTo>
                  <a:pt x="995" y="2"/>
                </a:lnTo>
                <a:lnTo>
                  <a:pt x="995" y="2"/>
                </a:lnTo>
                <a:lnTo>
                  <a:pt x="984" y="8"/>
                </a:lnTo>
                <a:lnTo>
                  <a:pt x="976" y="11"/>
                </a:lnTo>
                <a:lnTo>
                  <a:pt x="976" y="11"/>
                </a:lnTo>
                <a:lnTo>
                  <a:pt x="969" y="13"/>
                </a:lnTo>
                <a:lnTo>
                  <a:pt x="957" y="15"/>
                </a:lnTo>
                <a:lnTo>
                  <a:pt x="957" y="15"/>
                </a:lnTo>
                <a:lnTo>
                  <a:pt x="950" y="15"/>
                </a:lnTo>
                <a:lnTo>
                  <a:pt x="942" y="13"/>
                </a:lnTo>
                <a:lnTo>
                  <a:pt x="942" y="13"/>
                </a:lnTo>
                <a:lnTo>
                  <a:pt x="935" y="9"/>
                </a:lnTo>
                <a:lnTo>
                  <a:pt x="927" y="6"/>
                </a:lnTo>
                <a:lnTo>
                  <a:pt x="927" y="6"/>
                </a:lnTo>
                <a:lnTo>
                  <a:pt x="916" y="2"/>
                </a:lnTo>
                <a:lnTo>
                  <a:pt x="901" y="0"/>
                </a:lnTo>
                <a:lnTo>
                  <a:pt x="901" y="0"/>
                </a:lnTo>
                <a:lnTo>
                  <a:pt x="892" y="0"/>
                </a:lnTo>
                <a:lnTo>
                  <a:pt x="882" y="2"/>
                </a:lnTo>
                <a:lnTo>
                  <a:pt x="882" y="2"/>
                </a:lnTo>
                <a:lnTo>
                  <a:pt x="873" y="8"/>
                </a:lnTo>
                <a:lnTo>
                  <a:pt x="866" y="11"/>
                </a:lnTo>
                <a:lnTo>
                  <a:pt x="866" y="11"/>
                </a:lnTo>
                <a:lnTo>
                  <a:pt x="856" y="13"/>
                </a:lnTo>
                <a:lnTo>
                  <a:pt x="845" y="15"/>
                </a:lnTo>
                <a:lnTo>
                  <a:pt x="845" y="15"/>
                </a:lnTo>
                <a:lnTo>
                  <a:pt x="837" y="15"/>
                </a:lnTo>
                <a:lnTo>
                  <a:pt x="832" y="13"/>
                </a:lnTo>
                <a:lnTo>
                  <a:pt x="832" y="13"/>
                </a:lnTo>
                <a:lnTo>
                  <a:pt x="824" y="9"/>
                </a:lnTo>
                <a:lnTo>
                  <a:pt x="815" y="6"/>
                </a:lnTo>
                <a:lnTo>
                  <a:pt x="815" y="6"/>
                </a:lnTo>
                <a:lnTo>
                  <a:pt x="804" y="2"/>
                </a:lnTo>
                <a:lnTo>
                  <a:pt x="791" y="0"/>
                </a:lnTo>
                <a:lnTo>
                  <a:pt x="791" y="0"/>
                </a:lnTo>
                <a:lnTo>
                  <a:pt x="779" y="0"/>
                </a:lnTo>
                <a:lnTo>
                  <a:pt x="770" y="2"/>
                </a:lnTo>
                <a:lnTo>
                  <a:pt x="770" y="2"/>
                </a:lnTo>
                <a:lnTo>
                  <a:pt x="761" y="8"/>
                </a:lnTo>
                <a:lnTo>
                  <a:pt x="753" y="11"/>
                </a:lnTo>
                <a:lnTo>
                  <a:pt x="753" y="11"/>
                </a:lnTo>
                <a:lnTo>
                  <a:pt x="746" y="13"/>
                </a:lnTo>
                <a:lnTo>
                  <a:pt x="734" y="15"/>
                </a:lnTo>
                <a:lnTo>
                  <a:pt x="734" y="15"/>
                </a:lnTo>
                <a:lnTo>
                  <a:pt x="725" y="15"/>
                </a:lnTo>
                <a:lnTo>
                  <a:pt x="719" y="13"/>
                </a:lnTo>
                <a:lnTo>
                  <a:pt x="719" y="13"/>
                </a:lnTo>
                <a:lnTo>
                  <a:pt x="712" y="9"/>
                </a:lnTo>
                <a:lnTo>
                  <a:pt x="704" y="6"/>
                </a:lnTo>
                <a:lnTo>
                  <a:pt x="704" y="6"/>
                </a:lnTo>
                <a:lnTo>
                  <a:pt x="693" y="2"/>
                </a:lnTo>
                <a:lnTo>
                  <a:pt x="678" y="0"/>
                </a:lnTo>
                <a:lnTo>
                  <a:pt x="678" y="0"/>
                </a:lnTo>
                <a:lnTo>
                  <a:pt x="667" y="0"/>
                </a:lnTo>
                <a:lnTo>
                  <a:pt x="659" y="2"/>
                </a:lnTo>
                <a:lnTo>
                  <a:pt x="659" y="2"/>
                </a:lnTo>
                <a:lnTo>
                  <a:pt x="650" y="8"/>
                </a:lnTo>
                <a:lnTo>
                  <a:pt x="641" y="11"/>
                </a:lnTo>
                <a:lnTo>
                  <a:pt x="641" y="11"/>
                </a:lnTo>
                <a:lnTo>
                  <a:pt x="633" y="13"/>
                </a:lnTo>
                <a:lnTo>
                  <a:pt x="622" y="15"/>
                </a:lnTo>
                <a:lnTo>
                  <a:pt x="622" y="15"/>
                </a:lnTo>
                <a:lnTo>
                  <a:pt x="614" y="15"/>
                </a:lnTo>
                <a:lnTo>
                  <a:pt x="607" y="13"/>
                </a:lnTo>
                <a:lnTo>
                  <a:pt x="607" y="13"/>
                </a:lnTo>
                <a:lnTo>
                  <a:pt x="599" y="9"/>
                </a:lnTo>
                <a:lnTo>
                  <a:pt x="592" y="6"/>
                </a:lnTo>
                <a:lnTo>
                  <a:pt x="592" y="6"/>
                </a:lnTo>
                <a:lnTo>
                  <a:pt x="581" y="2"/>
                </a:lnTo>
                <a:lnTo>
                  <a:pt x="566" y="0"/>
                </a:lnTo>
                <a:lnTo>
                  <a:pt x="566" y="0"/>
                </a:lnTo>
                <a:lnTo>
                  <a:pt x="556" y="0"/>
                </a:lnTo>
                <a:lnTo>
                  <a:pt x="547" y="2"/>
                </a:lnTo>
                <a:lnTo>
                  <a:pt x="547" y="2"/>
                </a:lnTo>
                <a:lnTo>
                  <a:pt x="538" y="8"/>
                </a:lnTo>
                <a:lnTo>
                  <a:pt x="530" y="11"/>
                </a:lnTo>
                <a:lnTo>
                  <a:pt x="530" y="11"/>
                </a:lnTo>
                <a:lnTo>
                  <a:pt x="523" y="13"/>
                </a:lnTo>
                <a:lnTo>
                  <a:pt x="509" y="15"/>
                </a:lnTo>
                <a:lnTo>
                  <a:pt x="509" y="15"/>
                </a:lnTo>
                <a:lnTo>
                  <a:pt x="502" y="15"/>
                </a:lnTo>
                <a:lnTo>
                  <a:pt x="496" y="13"/>
                </a:lnTo>
                <a:lnTo>
                  <a:pt x="496" y="13"/>
                </a:lnTo>
                <a:lnTo>
                  <a:pt x="489" y="9"/>
                </a:lnTo>
                <a:lnTo>
                  <a:pt x="479" y="6"/>
                </a:lnTo>
                <a:lnTo>
                  <a:pt x="479" y="6"/>
                </a:lnTo>
                <a:lnTo>
                  <a:pt x="470" y="2"/>
                </a:lnTo>
                <a:lnTo>
                  <a:pt x="455" y="0"/>
                </a:lnTo>
                <a:lnTo>
                  <a:pt x="455" y="0"/>
                </a:lnTo>
                <a:lnTo>
                  <a:pt x="444" y="0"/>
                </a:lnTo>
                <a:lnTo>
                  <a:pt x="436" y="2"/>
                </a:lnTo>
                <a:lnTo>
                  <a:pt x="436" y="2"/>
                </a:lnTo>
                <a:lnTo>
                  <a:pt x="425" y="8"/>
                </a:lnTo>
                <a:lnTo>
                  <a:pt x="418" y="11"/>
                </a:lnTo>
                <a:lnTo>
                  <a:pt x="418" y="11"/>
                </a:lnTo>
                <a:lnTo>
                  <a:pt x="410" y="13"/>
                </a:lnTo>
                <a:lnTo>
                  <a:pt x="399" y="15"/>
                </a:lnTo>
                <a:lnTo>
                  <a:pt x="399" y="15"/>
                </a:lnTo>
                <a:lnTo>
                  <a:pt x="390" y="15"/>
                </a:lnTo>
                <a:lnTo>
                  <a:pt x="384" y="13"/>
                </a:lnTo>
                <a:lnTo>
                  <a:pt x="384" y="13"/>
                </a:lnTo>
                <a:lnTo>
                  <a:pt x="376" y="9"/>
                </a:lnTo>
                <a:lnTo>
                  <a:pt x="369" y="6"/>
                </a:lnTo>
                <a:lnTo>
                  <a:pt x="369" y="6"/>
                </a:lnTo>
                <a:lnTo>
                  <a:pt x="358" y="2"/>
                </a:lnTo>
                <a:lnTo>
                  <a:pt x="343" y="0"/>
                </a:lnTo>
                <a:lnTo>
                  <a:pt x="343" y="0"/>
                </a:lnTo>
                <a:lnTo>
                  <a:pt x="331" y="0"/>
                </a:lnTo>
                <a:lnTo>
                  <a:pt x="324" y="2"/>
                </a:lnTo>
                <a:lnTo>
                  <a:pt x="324" y="2"/>
                </a:lnTo>
                <a:lnTo>
                  <a:pt x="315" y="8"/>
                </a:lnTo>
                <a:lnTo>
                  <a:pt x="307" y="11"/>
                </a:lnTo>
                <a:lnTo>
                  <a:pt x="307" y="11"/>
                </a:lnTo>
                <a:lnTo>
                  <a:pt x="298" y="13"/>
                </a:lnTo>
                <a:lnTo>
                  <a:pt x="286" y="15"/>
                </a:lnTo>
                <a:lnTo>
                  <a:pt x="286" y="15"/>
                </a:lnTo>
                <a:lnTo>
                  <a:pt x="279" y="15"/>
                </a:lnTo>
                <a:lnTo>
                  <a:pt x="273" y="13"/>
                </a:lnTo>
                <a:lnTo>
                  <a:pt x="273" y="13"/>
                </a:lnTo>
                <a:lnTo>
                  <a:pt x="266" y="9"/>
                </a:lnTo>
                <a:lnTo>
                  <a:pt x="256" y="6"/>
                </a:lnTo>
                <a:lnTo>
                  <a:pt x="256" y="6"/>
                </a:lnTo>
                <a:lnTo>
                  <a:pt x="245" y="2"/>
                </a:lnTo>
                <a:lnTo>
                  <a:pt x="230" y="0"/>
                </a:lnTo>
                <a:lnTo>
                  <a:pt x="230" y="0"/>
                </a:lnTo>
                <a:lnTo>
                  <a:pt x="221" y="0"/>
                </a:lnTo>
                <a:lnTo>
                  <a:pt x="211" y="2"/>
                </a:lnTo>
                <a:lnTo>
                  <a:pt x="211" y="2"/>
                </a:lnTo>
                <a:lnTo>
                  <a:pt x="202" y="8"/>
                </a:lnTo>
                <a:lnTo>
                  <a:pt x="195" y="11"/>
                </a:lnTo>
                <a:lnTo>
                  <a:pt x="195" y="11"/>
                </a:lnTo>
                <a:lnTo>
                  <a:pt x="187" y="13"/>
                </a:lnTo>
                <a:lnTo>
                  <a:pt x="176" y="15"/>
                </a:lnTo>
                <a:lnTo>
                  <a:pt x="176" y="15"/>
                </a:lnTo>
                <a:lnTo>
                  <a:pt x="166" y="15"/>
                </a:lnTo>
                <a:lnTo>
                  <a:pt x="161" y="13"/>
                </a:lnTo>
                <a:lnTo>
                  <a:pt x="161" y="13"/>
                </a:lnTo>
                <a:lnTo>
                  <a:pt x="153" y="9"/>
                </a:lnTo>
                <a:lnTo>
                  <a:pt x="146" y="6"/>
                </a:lnTo>
                <a:lnTo>
                  <a:pt x="146" y="6"/>
                </a:lnTo>
                <a:lnTo>
                  <a:pt x="135" y="2"/>
                </a:lnTo>
                <a:lnTo>
                  <a:pt x="120" y="0"/>
                </a:lnTo>
                <a:lnTo>
                  <a:pt x="120" y="0"/>
                </a:lnTo>
                <a:lnTo>
                  <a:pt x="108" y="0"/>
                </a:lnTo>
                <a:lnTo>
                  <a:pt x="101" y="2"/>
                </a:lnTo>
                <a:lnTo>
                  <a:pt x="101" y="2"/>
                </a:lnTo>
                <a:lnTo>
                  <a:pt x="90" y="8"/>
                </a:lnTo>
                <a:lnTo>
                  <a:pt x="82" y="11"/>
                </a:lnTo>
                <a:lnTo>
                  <a:pt x="82" y="11"/>
                </a:lnTo>
                <a:lnTo>
                  <a:pt x="75" y="13"/>
                </a:lnTo>
                <a:lnTo>
                  <a:pt x="63" y="15"/>
                </a:lnTo>
                <a:lnTo>
                  <a:pt x="63" y="15"/>
                </a:lnTo>
                <a:lnTo>
                  <a:pt x="56" y="15"/>
                </a:lnTo>
                <a:lnTo>
                  <a:pt x="48" y="13"/>
                </a:lnTo>
                <a:lnTo>
                  <a:pt x="48" y="13"/>
                </a:lnTo>
                <a:lnTo>
                  <a:pt x="41" y="9"/>
                </a:lnTo>
                <a:lnTo>
                  <a:pt x="33" y="6"/>
                </a:lnTo>
                <a:lnTo>
                  <a:pt x="33" y="6"/>
                </a:lnTo>
                <a:lnTo>
                  <a:pt x="22" y="2"/>
                </a:lnTo>
                <a:lnTo>
                  <a:pt x="7" y="0"/>
                </a:lnTo>
                <a:lnTo>
                  <a:pt x="7" y="0"/>
                </a:lnTo>
                <a:lnTo>
                  <a:pt x="5" y="0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2" y="13"/>
                </a:lnTo>
                <a:lnTo>
                  <a:pt x="5" y="15"/>
                </a:lnTo>
                <a:lnTo>
                  <a:pt x="7" y="15"/>
                </a:lnTo>
                <a:lnTo>
                  <a:pt x="7" y="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25"/>
          <p:cNvSpPr/>
          <p:nvPr/>
        </p:nvSpPr>
        <p:spPr>
          <a:xfrm>
            <a:off x="2484545" y="8069404"/>
            <a:ext cx="1238303" cy="207967"/>
          </a:xfrm>
          <a:custGeom>
            <a:avLst/>
            <a:gdLst/>
            <a:ahLst/>
            <a:cxnLst/>
            <a:rect l="l" t="t" r="r" b="b"/>
            <a:pathLst>
              <a:path w="780" h="131" extrusionOk="0">
                <a:moveTo>
                  <a:pt x="780" y="65"/>
                </a:moveTo>
                <a:lnTo>
                  <a:pt x="722" y="0"/>
                </a:lnTo>
                <a:lnTo>
                  <a:pt x="722" y="24"/>
                </a:lnTo>
                <a:lnTo>
                  <a:pt x="0" y="24"/>
                </a:lnTo>
                <a:lnTo>
                  <a:pt x="0" y="108"/>
                </a:lnTo>
                <a:lnTo>
                  <a:pt x="722" y="108"/>
                </a:lnTo>
                <a:lnTo>
                  <a:pt x="722" y="131"/>
                </a:lnTo>
                <a:lnTo>
                  <a:pt x="780" y="6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25"/>
          <p:cNvSpPr/>
          <p:nvPr/>
        </p:nvSpPr>
        <p:spPr>
          <a:xfrm>
            <a:off x="5150072" y="6137382"/>
            <a:ext cx="339740" cy="306394"/>
          </a:xfrm>
          <a:custGeom>
            <a:avLst/>
            <a:gdLst/>
            <a:ahLst/>
            <a:cxnLst/>
            <a:rect l="l" t="t" r="r" b="b"/>
            <a:pathLst>
              <a:path w="214" h="193" extrusionOk="0">
                <a:moveTo>
                  <a:pt x="113" y="193"/>
                </a:moveTo>
                <a:lnTo>
                  <a:pt x="113" y="193"/>
                </a:lnTo>
                <a:lnTo>
                  <a:pt x="105" y="193"/>
                </a:lnTo>
                <a:lnTo>
                  <a:pt x="100" y="189"/>
                </a:lnTo>
                <a:lnTo>
                  <a:pt x="86" y="172"/>
                </a:lnTo>
                <a:lnTo>
                  <a:pt x="86" y="172"/>
                </a:lnTo>
                <a:lnTo>
                  <a:pt x="83" y="168"/>
                </a:lnTo>
                <a:lnTo>
                  <a:pt x="83" y="165"/>
                </a:lnTo>
                <a:lnTo>
                  <a:pt x="83" y="159"/>
                </a:lnTo>
                <a:lnTo>
                  <a:pt x="83" y="155"/>
                </a:lnTo>
                <a:lnTo>
                  <a:pt x="83" y="155"/>
                </a:lnTo>
                <a:lnTo>
                  <a:pt x="85" y="152"/>
                </a:lnTo>
                <a:lnTo>
                  <a:pt x="86" y="144"/>
                </a:lnTo>
                <a:lnTo>
                  <a:pt x="86" y="140"/>
                </a:lnTo>
                <a:lnTo>
                  <a:pt x="86" y="140"/>
                </a:lnTo>
                <a:lnTo>
                  <a:pt x="83" y="148"/>
                </a:lnTo>
                <a:lnTo>
                  <a:pt x="83" y="148"/>
                </a:lnTo>
                <a:lnTo>
                  <a:pt x="70" y="168"/>
                </a:lnTo>
                <a:lnTo>
                  <a:pt x="51" y="189"/>
                </a:lnTo>
                <a:lnTo>
                  <a:pt x="51" y="189"/>
                </a:lnTo>
                <a:lnTo>
                  <a:pt x="45" y="193"/>
                </a:lnTo>
                <a:lnTo>
                  <a:pt x="38" y="193"/>
                </a:lnTo>
                <a:lnTo>
                  <a:pt x="38" y="193"/>
                </a:lnTo>
                <a:lnTo>
                  <a:pt x="32" y="191"/>
                </a:lnTo>
                <a:lnTo>
                  <a:pt x="26" y="187"/>
                </a:lnTo>
                <a:lnTo>
                  <a:pt x="26" y="187"/>
                </a:lnTo>
                <a:lnTo>
                  <a:pt x="17" y="174"/>
                </a:lnTo>
                <a:lnTo>
                  <a:pt x="6" y="165"/>
                </a:lnTo>
                <a:lnTo>
                  <a:pt x="6" y="165"/>
                </a:lnTo>
                <a:lnTo>
                  <a:pt x="2" y="159"/>
                </a:lnTo>
                <a:lnTo>
                  <a:pt x="0" y="152"/>
                </a:lnTo>
                <a:lnTo>
                  <a:pt x="0" y="152"/>
                </a:lnTo>
                <a:lnTo>
                  <a:pt x="2" y="146"/>
                </a:lnTo>
                <a:lnTo>
                  <a:pt x="6" y="140"/>
                </a:lnTo>
                <a:lnTo>
                  <a:pt x="6" y="140"/>
                </a:lnTo>
                <a:lnTo>
                  <a:pt x="17" y="129"/>
                </a:lnTo>
                <a:lnTo>
                  <a:pt x="26" y="116"/>
                </a:lnTo>
                <a:lnTo>
                  <a:pt x="26" y="116"/>
                </a:lnTo>
                <a:lnTo>
                  <a:pt x="32" y="101"/>
                </a:lnTo>
                <a:lnTo>
                  <a:pt x="38" y="84"/>
                </a:lnTo>
                <a:lnTo>
                  <a:pt x="41" y="62"/>
                </a:lnTo>
                <a:lnTo>
                  <a:pt x="43" y="34"/>
                </a:lnTo>
                <a:lnTo>
                  <a:pt x="43" y="34"/>
                </a:lnTo>
                <a:lnTo>
                  <a:pt x="45" y="17"/>
                </a:lnTo>
                <a:lnTo>
                  <a:pt x="45" y="17"/>
                </a:lnTo>
                <a:lnTo>
                  <a:pt x="45" y="11"/>
                </a:lnTo>
                <a:lnTo>
                  <a:pt x="49" y="6"/>
                </a:lnTo>
                <a:lnTo>
                  <a:pt x="49" y="6"/>
                </a:lnTo>
                <a:lnTo>
                  <a:pt x="55" y="2"/>
                </a:lnTo>
                <a:lnTo>
                  <a:pt x="60" y="2"/>
                </a:lnTo>
                <a:lnTo>
                  <a:pt x="96" y="4"/>
                </a:lnTo>
                <a:lnTo>
                  <a:pt x="96" y="4"/>
                </a:lnTo>
                <a:lnTo>
                  <a:pt x="101" y="6"/>
                </a:lnTo>
                <a:lnTo>
                  <a:pt x="101" y="6"/>
                </a:lnTo>
                <a:lnTo>
                  <a:pt x="107" y="2"/>
                </a:lnTo>
                <a:lnTo>
                  <a:pt x="113" y="0"/>
                </a:lnTo>
                <a:lnTo>
                  <a:pt x="146" y="0"/>
                </a:lnTo>
                <a:lnTo>
                  <a:pt x="146" y="0"/>
                </a:lnTo>
                <a:lnTo>
                  <a:pt x="154" y="2"/>
                </a:lnTo>
                <a:lnTo>
                  <a:pt x="160" y="7"/>
                </a:lnTo>
                <a:lnTo>
                  <a:pt x="160" y="7"/>
                </a:lnTo>
                <a:lnTo>
                  <a:pt x="161" y="13"/>
                </a:lnTo>
                <a:lnTo>
                  <a:pt x="161" y="21"/>
                </a:lnTo>
                <a:lnTo>
                  <a:pt x="161" y="21"/>
                </a:lnTo>
                <a:lnTo>
                  <a:pt x="160" y="39"/>
                </a:lnTo>
                <a:lnTo>
                  <a:pt x="154" y="94"/>
                </a:lnTo>
                <a:lnTo>
                  <a:pt x="154" y="94"/>
                </a:lnTo>
                <a:lnTo>
                  <a:pt x="161" y="77"/>
                </a:lnTo>
                <a:lnTo>
                  <a:pt x="161" y="77"/>
                </a:lnTo>
                <a:lnTo>
                  <a:pt x="163" y="73"/>
                </a:lnTo>
                <a:lnTo>
                  <a:pt x="165" y="71"/>
                </a:lnTo>
                <a:lnTo>
                  <a:pt x="169" y="67"/>
                </a:lnTo>
                <a:lnTo>
                  <a:pt x="173" y="67"/>
                </a:lnTo>
                <a:lnTo>
                  <a:pt x="173" y="67"/>
                </a:lnTo>
                <a:lnTo>
                  <a:pt x="178" y="67"/>
                </a:lnTo>
                <a:lnTo>
                  <a:pt x="182" y="67"/>
                </a:lnTo>
                <a:lnTo>
                  <a:pt x="186" y="71"/>
                </a:lnTo>
                <a:lnTo>
                  <a:pt x="188" y="73"/>
                </a:lnTo>
                <a:lnTo>
                  <a:pt x="188" y="73"/>
                </a:lnTo>
                <a:lnTo>
                  <a:pt x="197" y="86"/>
                </a:lnTo>
                <a:lnTo>
                  <a:pt x="208" y="95"/>
                </a:lnTo>
                <a:lnTo>
                  <a:pt x="208" y="95"/>
                </a:lnTo>
                <a:lnTo>
                  <a:pt x="210" y="99"/>
                </a:lnTo>
                <a:lnTo>
                  <a:pt x="212" y="103"/>
                </a:lnTo>
                <a:lnTo>
                  <a:pt x="214" y="109"/>
                </a:lnTo>
                <a:lnTo>
                  <a:pt x="212" y="114"/>
                </a:lnTo>
                <a:lnTo>
                  <a:pt x="212" y="114"/>
                </a:lnTo>
                <a:lnTo>
                  <a:pt x="203" y="129"/>
                </a:lnTo>
                <a:lnTo>
                  <a:pt x="193" y="142"/>
                </a:lnTo>
                <a:lnTo>
                  <a:pt x="184" y="155"/>
                </a:lnTo>
                <a:lnTo>
                  <a:pt x="171" y="165"/>
                </a:lnTo>
                <a:lnTo>
                  <a:pt x="171" y="165"/>
                </a:lnTo>
                <a:lnTo>
                  <a:pt x="161" y="172"/>
                </a:lnTo>
                <a:lnTo>
                  <a:pt x="152" y="178"/>
                </a:lnTo>
                <a:lnTo>
                  <a:pt x="126" y="189"/>
                </a:lnTo>
                <a:lnTo>
                  <a:pt x="126" y="189"/>
                </a:lnTo>
                <a:lnTo>
                  <a:pt x="120" y="191"/>
                </a:lnTo>
                <a:lnTo>
                  <a:pt x="120" y="191"/>
                </a:lnTo>
                <a:lnTo>
                  <a:pt x="113" y="193"/>
                </a:lnTo>
                <a:lnTo>
                  <a:pt x="113" y="193"/>
                </a:lnTo>
                <a:close/>
                <a:moveTo>
                  <a:pt x="115" y="157"/>
                </a:moveTo>
                <a:lnTo>
                  <a:pt x="116" y="159"/>
                </a:lnTo>
                <a:lnTo>
                  <a:pt x="116" y="159"/>
                </a:lnTo>
                <a:lnTo>
                  <a:pt x="137" y="152"/>
                </a:lnTo>
                <a:lnTo>
                  <a:pt x="152" y="142"/>
                </a:lnTo>
                <a:lnTo>
                  <a:pt x="152" y="142"/>
                </a:lnTo>
                <a:lnTo>
                  <a:pt x="163" y="133"/>
                </a:lnTo>
                <a:lnTo>
                  <a:pt x="163" y="133"/>
                </a:lnTo>
                <a:lnTo>
                  <a:pt x="154" y="140"/>
                </a:lnTo>
                <a:lnTo>
                  <a:pt x="143" y="148"/>
                </a:lnTo>
                <a:lnTo>
                  <a:pt x="143" y="148"/>
                </a:lnTo>
                <a:lnTo>
                  <a:pt x="139" y="150"/>
                </a:lnTo>
                <a:lnTo>
                  <a:pt x="135" y="150"/>
                </a:lnTo>
                <a:lnTo>
                  <a:pt x="130" y="150"/>
                </a:lnTo>
                <a:lnTo>
                  <a:pt x="126" y="148"/>
                </a:lnTo>
                <a:lnTo>
                  <a:pt x="126" y="148"/>
                </a:lnTo>
                <a:lnTo>
                  <a:pt x="122" y="144"/>
                </a:lnTo>
                <a:lnTo>
                  <a:pt x="120" y="140"/>
                </a:lnTo>
                <a:lnTo>
                  <a:pt x="120" y="137"/>
                </a:lnTo>
                <a:lnTo>
                  <a:pt x="118" y="133"/>
                </a:lnTo>
                <a:lnTo>
                  <a:pt x="128" y="36"/>
                </a:lnTo>
                <a:lnTo>
                  <a:pt x="128" y="36"/>
                </a:lnTo>
                <a:lnTo>
                  <a:pt x="130" y="32"/>
                </a:lnTo>
                <a:lnTo>
                  <a:pt x="128" y="32"/>
                </a:lnTo>
                <a:lnTo>
                  <a:pt x="128" y="32"/>
                </a:lnTo>
                <a:lnTo>
                  <a:pt x="126" y="39"/>
                </a:lnTo>
                <a:lnTo>
                  <a:pt x="116" y="148"/>
                </a:lnTo>
                <a:lnTo>
                  <a:pt x="116" y="148"/>
                </a:lnTo>
                <a:lnTo>
                  <a:pt x="115" y="157"/>
                </a:lnTo>
                <a:lnTo>
                  <a:pt x="115" y="157"/>
                </a:lnTo>
                <a:close/>
                <a:moveTo>
                  <a:pt x="38" y="152"/>
                </a:moveTo>
                <a:lnTo>
                  <a:pt x="38" y="152"/>
                </a:lnTo>
                <a:lnTo>
                  <a:pt x="41" y="153"/>
                </a:lnTo>
                <a:lnTo>
                  <a:pt x="41" y="153"/>
                </a:lnTo>
                <a:lnTo>
                  <a:pt x="49" y="144"/>
                </a:lnTo>
                <a:lnTo>
                  <a:pt x="55" y="133"/>
                </a:lnTo>
                <a:lnTo>
                  <a:pt x="55" y="133"/>
                </a:lnTo>
                <a:lnTo>
                  <a:pt x="62" y="120"/>
                </a:lnTo>
                <a:lnTo>
                  <a:pt x="66" y="103"/>
                </a:lnTo>
                <a:lnTo>
                  <a:pt x="70" y="84"/>
                </a:lnTo>
                <a:lnTo>
                  <a:pt x="73" y="60"/>
                </a:lnTo>
                <a:lnTo>
                  <a:pt x="73" y="60"/>
                </a:lnTo>
                <a:lnTo>
                  <a:pt x="77" y="34"/>
                </a:lnTo>
                <a:lnTo>
                  <a:pt x="75" y="34"/>
                </a:lnTo>
                <a:lnTo>
                  <a:pt x="75" y="34"/>
                </a:lnTo>
                <a:lnTo>
                  <a:pt x="75" y="36"/>
                </a:lnTo>
                <a:lnTo>
                  <a:pt x="75" y="36"/>
                </a:lnTo>
                <a:lnTo>
                  <a:pt x="71" y="69"/>
                </a:lnTo>
                <a:lnTo>
                  <a:pt x="66" y="94"/>
                </a:lnTo>
                <a:lnTo>
                  <a:pt x="60" y="114"/>
                </a:lnTo>
                <a:lnTo>
                  <a:pt x="53" y="131"/>
                </a:lnTo>
                <a:lnTo>
                  <a:pt x="53" y="131"/>
                </a:lnTo>
                <a:lnTo>
                  <a:pt x="47" y="142"/>
                </a:lnTo>
                <a:lnTo>
                  <a:pt x="38" y="152"/>
                </a:lnTo>
                <a:lnTo>
                  <a:pt x="38" y="1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4" name="Google Shape;874;p25"/>
          <p:cNvSpPr/>
          <p:nvPr/>
        </p:nvSpPr>
        <p:spPr>
          <a:xfrm>
            <a:off x="3549804" y="8307534"/>
            <a:ext cx="6350" cy="1179533"/>
          </a:xfrm>
          <a:custGeom>
            <a:avLst/>
            <a:gdLst/>
            <a:ahLst/>
            <a:cxnLst/>
            <a:rect l="l" t="t" r="r" b="b"/>
            <a:pathLst>
              <a:path w="4" h="743" extrusionOk="0">
                <a:moveTo>
                  <a:pt x="0" y="0"/>
                </a:moveTo>
                <a:lnTo>
                  <a:pt x="0" y="743"/>
                </a:lnTo>
                <a:lnTo>
                  <a:pt x="4" y="743"/>
                </a:lnTo>
                <a:lnTo>
                  <a:pt x="4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8" name="Google Shape;878;p25"/>
          <p:cNvSpPr/>
          <p:nvPr/>
        </p:nvSpPr>
        <p:spPr>
          <a:xfrm>
            <a:off x="5415196" y="8301184"/>
            <a:ext cx="1436750" cy="11113"/>
          </a:xfrm>
          <a:custGeom>
            <a:avLst/>
            <a:gdLst/>
            <a:ahLst/>
            <a:cxnLst/>
            <a:rect l="l" t="t" r="r" b="b"/>
            <a:pathLst>
              <a:path w="905" h="7" extrusionOk="0">
                <a:moveTo>
                  <a:pt x="0" y="7"/>
                </a:moveTo>
                <a:lnTo>
                  <a:pt x="905" y="7"/>
                </a:lnTo>
                <a:lnTo>
                  <a:pt x="905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9" name="Google Shape;879;p25"/>
          <p:cNvSpPr/>
          <p:nvPr/>
        </p:nvSpPr>
        <p:spPr>
          <a:xfrm>
            <a:off x="252424" y="9102885"/>
            <a:ext cx="6599521" cy="63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0" name="Google Shape;880;p25"/>
          <p:cNvSpPr/>
          <p:nvPr/>
        </p:nvSpPr>
        <p:spPr>
          <a:xfrm>
            <a:off x="252424" y="9102885"/>
            <a:ext cx="6599521" cy="6350"/>
          </a:xfrm>
          <a:custGeom>
            <a:avLst/>
            <a:gdLst/>
            <a:ahLst/>
            <a:cxnLst/>
            <a:rect l="l" t="t" r="r" b="b"/>
            <a:pathLst>
              <a:path w="4157" h="4" extrusionOk="0">
                <a:moveTo>
                  <a:pt x="0" y="4"/>
                </a:moveTo>
                <a:lnTo>
                  <a:pt x="4157" y="4"/>
                </a:lnTo>
                <a:lnTo>
                  <a:pt x="4157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6" name="Google Shape;976;p25"/>
          <p:cNvSpPr/>
          <p:nvPr/>
        </p:nvSpPr>
        <p:spPr>
          <a:xfrm>
            <a:off x="3811752" y="7572507"/>
            <a:ext cx="2940177" cy="4235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Google Shape;977;p25"/>
          <p:cNvSpPr/>
          <p:nvPr/>
        </p:nvSpPr>
        <p:spPr>
          <a:xfrm>
            <a:off x="3811751" y="7572508"/>
            <a:ext cx="2968753" cy="23813"/>
          </a:xfrm>
          <a:custGeom>
            <a:avLst/>
            <a:gdLst/>
            <a:ahLst/>
            <a:cxnLst/>
            <a:rect l="l" t="t" r="r" b="b"/>
            <a:pathLst>
              <a:path w="1870" h="15" extrusionOk="0">
                <a:moveTo>
                  <a:pt x="0" y="15"/>
                </a:moveTo>
                <a:lnTo>
                  <a:pt x="1870" y="15"/>
                </a:lnTo>
                <a:lnTo>
                  <a:pt x="187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919" tIns="45948" rIns="91919" bIns="45948" anchor="t" anchorCtr="0">
            <a:noAutofit/>
          </a:bodyPr>
          <a:lstStyle/>
          <a:p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0" name="Google Shape;1220;p25"/>
          <p:cNvGrpSpPr/>
          <p:nvPr/>
        </p:nvGrpSpPr>
        <p:grpSpPr>
          <a:xfrm>
            <a:off x="6625276" y="9516036"/>
            <a:ext cx="142881" cy="255593"/>
            <a:chOff x="6610350" y="9596438"/>
            <a:chExt cx="142875" cy="255588"/>
          </a:xfrm>
        </p:grpSpPr>
        <p:sp>
          <p:nvSpPr>
            <p:cNvPr id="1221" name="Google Shape;1221;p25"/>
            <p:cNvSpPr/>
            <p:nvPr/>
          </p:nvSpPr>
          <p:spPr>
            <a:xfrm>
              <a:off x="6610350" y="9682163"/>
              <a:ext cx="107950" cy="16986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4" y="66"/>
                  </a:moveTo>
                  <a:lnTo>
                    <a:pt x="68" y="64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2" y="85"/>
                  </a:lnTo>
                  <a:lnTo>
                    <a:pt x="2" y="85"/>
                  </a:lnTo>
                  <a:lnTo>
                    <a:pt x="4" y="85"/>
                  </a:lnTo>
                  <a:lnTo>
                    <a:pt x="6" y="85"/>
                  </a:lnTo>
                  <a:lnTo>
                    <a:pt x="25" y="71"/>
                  </a:lnTo>
                  <a:lnTo>
                    <a:pt x="34" y="103"/>
                  </a:lnTo>
                  <a:lnTo>
                    <a:pt x="34" y="103"/>
                  </a:lnTo>
                  <a:lnTo>
                    <a:pt x="36" y="105"/>
                  </a:lnTo>
                  <a:lnTo>
                    <a:pt x="38" y="107"/>
                  </a:lnTo>
                  <a:lnTo>
                    <a:pt x="47" y="107"/>
                  </a:lnTo>
                  <a:lnTo>
                    <a:pt x="47" y="107"/>
                  </a:lnTo>
                  <a:lnTo>
                    <a:pt x="51" y="105"/>
                  </a:lnTo>
                  <a:lnTo>
                    <a:pt x="51" y="105"/>
                  </a:lnTo>
                  <a:lnTo>
                    <a:pt x="51" y="101"/>
                  </a:lnTo>
                  <a:lnTo>
                    <a:pt x="42" y="68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66" y="70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8" y="66"/>
                  </a:lnTo>
                  <a:lnTo>
                    <a:pt x="68" y="64"/>
                  </a:lnTo>
                  <a:lnTo>
                    <a:pt x="64" y="66"/>
                  </a:lnTo>
                  <a:lnTo>
                    <a:pt x="66" y="62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4" y="60"/>
                  </a:lnTo>
                  <a:lnTo>
                    <a:pt x="34" y="60"/>
                  </a:lnTo>
                  <a:lnTo>
                    <a:pt x="34" y="64"/>
                  </a:lnTo>
                  <a:lnTo>
                    <a:pt x="44" y="100"/>
                  </a:lnTo>
                  <a:lnTo>
                    <a:pt x="40" y="100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29" y="62"/>
                  </a:lnTo>
                  <a:lnTo>
                    <a:pt x="29" y="62"/>
                  </a:lnTo>
                  <a:lnTo>
                    <a:pt x="25" y="62"/>
                  </a:lnTo>
                  <a:lnTo>
                    <a:pt x="10" y="73"/>
                  </a:lnTo>
                  <a:lnTo>
                    <a:pt x="19" y="13"/>
                  </a:lnTo>
                  <a:lnTo>
                    <a:pt x="62" y="68"/>
                  </a:lnTo>
                  <a:lnTo>
                    <a:pt x="64" y="66"/>
                  </a:lnTo>
                  <a:lnTo>
                    <a:pt x="66" y="62"/>
                  </a:lnTo>
                  <a:lnTo>
                    <a:pt x="6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Google Shape;1222;p25"/>
            <p:cNvSpPr/>
            <p:nvPr/>
          </p:nvSpPr>
          <p:spPr>
            <a:xfrm>
              <a:off x="6616700" y="9688513"/>
              <a:ext cx="95250" cy="157163"/>
            </a:xfrm>
            <a:custGeom>
              <a:avLst/>
              <a:gdLst/>
              <a:ahLst/>
              <a:cxnLst/>
              <a:rect l="l" t="t" r="r" b="b"/>
              <a:pathLst>
                <a:path w="60" h="99" extrusionOk="0">
                  <a:moveTo>
                    <a:pt x="60" y="62"/>
                  </a:moveTo>
                  <a:lnTo>
                    <a:pt x="13" y="0"/>
                  </a:lnTo>
                  <a:lnTo>
                    <a:pt x="0" y="77"/>
                  </a:lnTo>
                  <a:lnTo>
                    <a:pt x="23" y="62"/>
                  </a:lnTo>
                  <a:lnTo>
                    <a:pt x="34" y="99"/>
                  </a:lnTo>
                  <a:lnTo>
                    <a:pt x="43" y="99"/>
                  </a:lnTo>
                  <a:lnTo>
                    <a:pt x="34" y="58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3" name="Google Shape;1223;p25"/>
            <p:cNvSpPr/>
            <p:nvPr/>
          </p:nvSpPr>
          <p:spPr>
            <a:xfrm>
              <a:off x="6653213" y="9599613"/>
              <a:ext cx="61913" cy="71438"/>
            </a:xfrm>
            <a:custGeom>
              <a:avLst/>
              <a:gdLst/>
              <a:ahLst/>
              <a:cxnLst/>
              <a:rect l="l" t="t" r="r" b="b"/>
              <a:pathLst>
                <a:path w="39" h="45" extrusionOk="0">
                  <a:moveTo>
                    <a:pt x="7" y="45"/>
                  </a:moveTo>
                  <a:lnTo>
                    <a:pt x="0" y="41"/>
                  </a:lnTo>
                  <a:lnTo>
                    <a:pt x="18" y="0"/>
                  </a:lnTo>
                  <a:lnTo>
                    <a:pt x="39" y="13"/>
                  </a:lnTo>
                  <a:lnTo>
                    <a:pt x="7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4" name="Google Shape;1224;p25"/>
            <p:cNvSpPr/>
            <p:nvPr/>
          </p:nvSpPr>
          <p:spPr>
            <a:xfrm>
              <a:off x="6650038" y="9596438"/>
              <a:ext cx="68263" cy="77788"/>
            </a:xfrm>
            <a:custGeom>
              <a:avLst/>
              <a:gdLst/>
              <a:ahLst/>
              <a:cxnLst/>
              <a:rect l="l" t="t" r="r" b="b"/>
              <a:pathLst>
                <a:path w="43" h="49" extrusionOk="0">
                  <a:moveTo>
                    <a:pt x="9" y="47"/>
                  </a:moveTo>
                  <a:lnTo>
                    <a:pt x="9" y="45"/>
                  </a:lnTo>
                  <a:lnTo>
                    <a:pt x="4" y="41"/>
                  </a:lnTo>
                  <a:lnTo>
                    <a:pt x="20" y="6"/>
                  </a:lnTo>
                  <a:lnTo>
                    <a:pt x="37" y="15"/>
                  </a:lnTo>
                  <a:lnTo>
                    <a:pt x="7" y="45"/>
                  </a:lnTo>
                  <a:lnTo>
                    <a:pt x="9" y="47"/>
                  </a:lnTo>
                  <a:lnTo>
                    <a:pt x="9" y="45"/>
                  </a:lnTo>
                  <a:lnTo>
                    <a:pt x="9" y="47"/>
                  </a:lnTo>
                  <a:lnTo>
                    <a:pt x="9" y="49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9" y="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9" y="49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5" name="Google Shape;1225;p25"/>
            <p:cNvSpPr/>
            <p:nvPr/>
          </p:nvSpPr>
          <p:spPr>
            <a:xfrm>
              <a:off x="6670675" y="9631363"/>
              <a:ext cx="80963" cy="53975"/>
            </a:xfrm>
            <a:custGeom>
              <a:avLst/>
              <a:gdLst/>
              <a:ahLst/>
              <a:cxnLst/>
              <a:rect l="l" t="t" r="r" b="b"/>
              <a:pathLst>
                <a:path w="51" h="34" extrusionOk="0">
                  <a:moveTo>
                    <a:pt x="6" y="34"/>
                  </a:moveTo>
                  <a:lnTo>
                    <a:pt x="0" y="27"/>
                  </a:lnTo>
                  <a:lnTo>
                    <a:pt x="36" y="0"/>
                  </a:lnTo>
                  <a:lnTo>
                    <a:pt x="51" y="17"/>
                  </a:lnTo>
                  <a:lnTo>
                    <a:pt x="6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6" name="Google Shape;1226;p25"/>
            <p:cNvSpPr/>
            <p:nvPr/>
          </p:nvSpPr>
          <p:spPr>
            <a:xfrm>
              <a:off x="6667500" y="9626600"/>
              <a:ext cx="85725" cy="61913"/>
            </a:xfrm>
            <a:custGeom>
              <a:avLst/>
              <a:gdLst/>
              <a:ahLst/>
              <a:cxnLst/>
              <a:rect l="l" t="t" r="r" b="b"/>
              <a:pathLst>
                <a:path w="54" h="39" extrusionOk="0">
                  <a:moveTo>
                    <a:pt x="8" y="37"/>
                  </a:moveTo>
                  <a:lnTo>
                    <a:pt x="9" y="35"/>
                  </a:lnTo>
                  <a:lnTo>
                    <a:pt x="6" y="30"/>
                  </a:lnTo>
                  <a:lnTo>
                    <a:pt x="38" y="5"/>
                  </a:lnTo>
                  <a:lnTo>
                    <a:pt x="49" y="20"/>
                  </a:lnTo>
                  <a:lnTo>
                    <a:pt x="6" y="33"/>
                  </a:lnTo>
                  <a:lnTo>
                    <a:pt x="8" y="37"/>
                  </a:lnTo>
                  <a:lnTo>
                    <a:pt x="9" y="35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4" y="22"/>
                  </a:lnTo>
                  <a:lnTo>
                    <a:pt x="54" y="22"/>
                  </a:lnTo>
                  <a:lnTo>
                    <a:pt x="54" y="20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8" y="39"/>
                  </a:lnTo>
                  <a:lnTo>
                    <a:pt x="8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00075" tIns="50025" rIns="100075" bIns="50025" anchor="t" anchorCtr="0">
              <a:noAutofit/>
            </a:bodyPr>
            <a:lstStyle/>
            <a:p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8" name="Google Shape;1338;p25"/>
          <p:cNvSpPr/>
          <p:nvPr/>
        </p:nvSpPr>
        <p:spPr>
          <a:xfrm>
            <a:off x="4596486" y="176661"/>
            <a:ext cx="2107815" cy="152734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3974" tIns="83974" rIns="83974" bIns="83974" anchor="ctr" anchorCtr="0">
            <a:noAutofit/>
          </a:bodyPr>
          <a:lstStyle/>
          <a:p>
            <a:pPr algn="ctr"/>
            <a:r>
              <a:rPr lang="ja" dirty="0"/>
              <a:t>画像（企業ロゴなど）</a:t>
            </a:r>
            <a:endParaRPr dirty="0"/>
          </a:p>
        </p:txBody>
      </p:sp>
      <p:cxnSp>
        <p:nvCxnSpPr>
          <p:cNvPr id="1340" name="Google Shape;1340;p25"/>
          <p:cNvCxnSpPr/>
          <p:nvPr/>
        </p:nvCxnSpPr>
        <p:spPr>
          <a:xfrm>
            <a:off x="175313" y="1678268"/>
            <a:ext cx="4301347" cy="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1" name="Google Shape;1341;p25"/>
          <p:cNvCxnSpPr/>
          <p:nvPr/>
        </p:nvCxnSpPr>
        <p:spPr>
          <a:xfrm>
            <a:off x="1790777" y="963726"/>
            <a:ext cx="2685882" cy="0"/>
          </a:xfrm>
          <a:prstGeom prst="straightConnector1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1623173" y="338876"/>
            <a:ext cx="2969413" cy="592640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r>
              <a:rPr kumimoji="1" lang="ja-JP" altLang="en-US" sz="33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お使いの〇〇に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8902" y="1136473"/>
            <a:ext cx="4553147" cy="541796"/>
          </a:xfrm>
          <a:prstGeom prst="rect">
            <a:avLst/>
          </a:prstGeom>
        </p:spPr>
        <p:txBody>
          <a:bodyPr wrap="square" lIns="83988" tIns="41994" rIns="83988" bIns="41994">
            <a:spAutoFit/>
          </a:bodyPr>
          <a:lstStyle/>
          <a:p>
            <a:pPr algn="r"/>
            <a:r>
              <a:rPr kumimoji="1" lang="ja-JP" altLang="en-US" sz="29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本当に満足できていますか？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387" y="3765616"/>
            <a:ext cx="6586023" cy="883983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just"/>
            <a:r>
              <a:rPr kumimoji="1" lang="ja-JP" altLang="en-US" sz="2600" b="1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見出し見出し</a:t>
            </a:r>
            <a:r>
              <a:rPr kumimoji="1" lang="ja-JP" altLang="en-US" sz="26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見出し見出し見出し見出し見出し見出し見出し見出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4486" y="1768922"/>
            <a:ext cx="6459816" cy="285156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dist"/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イメージ確認用のサンプル</a:t>
            </a:r>
            <a:r>
              <a:rPr kumimoji="1" lang="ja-JP" altLang="en-US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文言</a:t>
            </a:r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</a:t>
            </a:r>
            <a:r>
              <a:rPr kumimoji="1" lang="ja-JP" altLang="en-US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</a:t>
            </a:r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。任意のテキストに置き換えてお使いください。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79256"/>
              </p:ext>
            </p:extLst>
          </p:nvPr>
        </p:nvGraphicFramePr>
        <p:xfrm>
          <a:off x="165906" y="2054078"/>
          <a:ext cx="3139647" cy="145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647"/>
              </a:tblGrid>
              <a:tr h="292346">
                <a:tc>
                  <a:txBody>
                    <a:bodyPr/>
                    <a:lstStyle/>
                    <a:p>
                      <a:r>
                        <a:rPr kumimoji="1" lang="ja-JP" altLang="en-US" sz="1300" b="1" dirty="0" smtClean="0">
                          <a:solidFill>
                            <a:sysClr val="windowText" lastClr="000000"/>
                          </a:solidFill>
                        </a:rPr>
                        <a:t>☑　〇〇に悩んでいる</a:t>
                      </a:r>
                      <a:r>
                        <a:rPr kumimoji="1" lang="en-US" altLang="ja-JP" sz="1300" b="1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kumimoji="1" lang="ja-JP" altLang="en-US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53" marR="82953" marT="42360" marB="42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398">
                <a:tc>
                  <a:txBody>
                    <a:bodyPr/>
                    <a:lstStyle/>
                    <a:p>
                      <a:r>
                        <a:rPr kumimoji="1" lang="ja-JP" altLang="en-US" sz="1300" b="1" dirty="0" smtClean="0">
                          <a:solidFill>
                            <a:sysClr val="windowText" lastClr="000000"/>
                          </a:solidFill>
                        </a:rPr>
                        <a:t>☑　〇〇を少しでも安くしたい</a:t>
                      </a:r>
                      <a:r>
                        <a:rPr kumimoji="1" lang="en-US" altLang="ja-JP" sz="1300" b="1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kumimoji="1" lang="ja-JP" altLang="en-US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53" marR="82953" marT="42360" marB="42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346">
                <a:tc>
                  <a:txBody>
                    <a:bodyPr/>
                    <a:lstStyle/>
                    <a:p>
                      <a:r>
                        <a:rPr kumimoji="1" lang="ja-JP" altLang="en-US" sz="1300" b="1" dirty="0" smtClean="0">
                          <a:solidFill>
                            <a:sysClr val="windowText" lastClr="000000"/>
                          </a:solidFill>
                        </a:rPr>
                        <a:t>☑　〇〇をこうしたい</a:t>
                      </a:r>
                      <a:r>
                        <a:rPr kumimoji="1" lang="en-US" altLang="ja-JP" sz="1300" b="1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kumimoji="1" lang="ja-JP" altLang="en-US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53" marR="82953" marT="42360" marB="42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346">
                <a:tc>
                  <a:txBody>
                    <a:bodyPr/>
                    <a:lstStyle/>
                    <a:p>
                      <a:r>
                        <a:rPr kumimoji="1" lang="ja-JP" altLang="en-US" sz="1300" b="1" dirty="0" smtClean="0">
                          <a:solidFill>
                            <a:sysClr val="windowText" lastClr="000000"/>
                          </a:solidFill>
                        </a:rPr>
                        <a:t>☑　〇〇と〇〇を決めかねている</a:t>
                      </a:r>
                      <a:r>
                        <a:rPr kumimoji="1" lang="en-US" altLang="ja-JP" sz="1300" b="1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kumimoji="1" lang="ja-JP" altLang="en-US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53" marR="82953" marT="42360" marB="42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346">
                <a:tc>
                  <a:txBody>
                    <a:bodyPr/>
                    <a:lstStyle/>
                    <a:p>
                      <a:r>
                        <a:rPr kumimoji="1" lang="ja-JP" altLang="en-US" sz="1300" b="1" dirty="0" smtClean="0">
                          <a:solidFill>
                            <a:sysClr val="windowText" lastClr="000000"/>
                          </a:solidFill>
                        </a:rPr>
                        <a:t>☑　〇〇がもう少し〇〇だったらいいのに</a:t>
                      </a:r>
                      <a:endParaRPr kumimoji="1" lang="ja-JP" altLang="en-US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53" marR="82953" marT="42360" marB="42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5990"/>
              </p:ext>
            </p:extLst>
          </p:nvPr>
        </p:nvGraphicFramePr>
        <p:xfrm>
          <a:off x="3449391" y="2054078"/>
          <a:ext cx="3254910" cy="148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970"/>
                <a:gridCol w="1084970"/>
                <a:gridCol w="1084970"/>
              </a:tblGrid>
              <a:tr h="28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他社比較表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基本料金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初期費用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0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A</a:t>
                      </a:r>
                      <a:r>
                        <a:rPr kumimoji="1" lang="ja-JP" altLang="en-US" sz="1300" dirty="0" smtClean="0"/>
                        <a:t>社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XXX</a:t>
                      </a:r>
                      <a:r>
                        <a:rPr kumimoji="1" lang="ja-JP" altLang="en-US" sz="1300" dirty="0" smtClean="0"/>
                        <a:t>円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無料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B</a:t>
                      </a:r>
                      <a:r>
                        <a:rPr kumimoji="1" lang="ja-JP" altLang="en-US" sz="1300" dirty="0" smtClean="0"/>
                        <a:t>社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XXX</a:t>
                      </a:r>
                      <a:r>
                        <a:rPr kumimoji="1" lang="ja-JP" altLang="en-US" sz="1300" dirty="0" smtClean="0"/>
                        <a:t>円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XXXX</a:t>
                      </a:r>
                      <a:r>
                        <a:rPr kumimoji="1" lang="ja-JP" altLang="en-US" sz="1300" dirty="0" smtClean="0"/>
                        <a:t>円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C</a:t>
                      </a:r>
                      <a:r>
                        <a:rPr kumimoji="1" lang="ja-JP" altLang="en-US" sz="1300" dirty="0" smtClean="0"/>
                        <a:t>社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XXX</a:t>
                      </a:r>
                      <a:r>
                        <a:rPr kumimoji="1" lang="ja-JP" altLang="en-US" sz="1300" dirty="0" smtClean="0"/>
                        <a:t>円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XXX</a:t>
                      </a:r>
                      <a:r>
                        <a:rPr kumimoji="1" lang="ja-JP" altLang="en-US" sz="1300" dirty="0" smtClean="0"/>
                        <a:t>円</a:t>
                      </a:r>
                      <a:endParaRPr kumimoji="1" lang="ja-JP" altLang="en-US" sz="1300" dirty="0"/>
                    </a:p>
                  </a:txBody>
                  <a:tcPr marL="82953" marR="82953" marT="42360" marB="423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/>
                        <a:t>自社</a:t>
                      </a:r>
                      <a:endParaRPr kumimoji="1" lang="ja-JP" altLang="en-US" sz="1300" b="1" dirty="0"/>
                    </a:p>
                  </a:txBody>
                  <a:tcPr marL="82953" marR="82953" marT="42360" marB="4236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/>
                        <a:t>XXX</a:t>
                      </a:r>
                      <a:r>
                        <a:rPr kumimoji="1" lang="ja-JP" altLang="en-US" sz="1300" b="1" dirty="0" smtClean="0"/>
                        <a:t>円</a:t>
                      </a:r>
                      <a:endParaRPr kumimoji="1" lang="ja-JP" altLang="en-US" sz="1300" b="1" dirty="0"/>
                    </a:p>
                  </a:txBody>
                  <a:tcPr marL="82953" marR="82953" marT="42360" marB="4236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/>
                        <a:t>無料</a:t>
                      </a:r>
                      <a:endParaRPr kumimoji="1" lang="ja-JP" altLang="en-US" sz="1300" b="1" dirty="0"/>
                    </a:p>
                  </a:txBody>
                  <a:tcPr marL="82953" marR="82953" marT="42360" marB="4236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02303" y="4628520"/>
            <a:ext cx="3471213" cy="484765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ctr"/>
            <a:r>
              <a:rPr kumimoji="1" lang="ja-JP" altLang="en-US" sz="2600" b="1" spc="-276" dirty="0" err="1"/>
              <a:t>小見出し小見出し</a:t>
            </a:r>
            <a:r>
              <a:rPr kumimoji="1" lang="ja-JP" altLang="en-US" sz="2600" b="1" spc="-276" dirty="0"/>
              <a:t>小見出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8903" y="5174727"/>
            <a:ext cx="2527294" cy="1482811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イメージ確認用のサンプル文言になります。任意のテキストに置き換えてお使いください。イメージ確認用のサンプル文言になります。任意のテキストに置き換えてお使いください。イメージ確認用の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サンプル文言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2425" y="6728738"/>
            <a:ext cx="1690761" cy="39444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8" tIns="41994" rIns="83988" bIns="41994" spcCol="0" rtlCol="0" anchor="ctr"/>
          <a:lstStyle/>
          <a:p>
            <a:pPr algn="dist"/>
            <a:r>
              <a:rPr kumimoji="1" lang="ja-JP" altLang="en-US" sz="1700" b="1" spc="-138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業界最安値級！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2684" y="7187558"/>
            <a:ext cx="1712465" cy="242383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商品名商品名商品名商品名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2011" y="7348338"/>
            <a:ext cx="1836724" cy="598828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ctr"/>
            <a:r>
              <a:rPr kumimoji="1" lang="en-US" altLang="ja-JP" sz="3300" b="1" spc="-138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X</a:t>
            </a:r>
            <a:r>
              <a:rPr kumimoji="1" lang="en-US" altLang="ja-JP" sz="3300" b="1" spc="-138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,XXX</a:t>
            </a:r>
            <a:r>
              <a:rPr kumimoji="1" lang="ja-JP" altLang="en-US" sz="3300" b="1" spc="-138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円</a:t>
            </a:r>
            <a:endParaRPr kumimoji="1" lang="ja-JP" altLang="en-US" sz="3300" b="1" spc="-138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77" name="Google Shape;1338;p25"/>
          <p:cNvSpPr/>
          <p:nvPr/>
        </p:nvSpPr>
        <p:spPr>
          <a:xfrm>
            <a:off x="2024092" y="6657538"/>
            <a:ext cx="1648012" cy="130242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3974" tIns="83974" rIns="83974" bIns="83974" anchor="ctr" anchorCtr="0">
            <a:noAutofit/>
          </a:bodyPr>
          <a:lstStyle/>
          <a:p>
            <a:pPr algn="ctr"/>
            <a:r>
              <a:rPr lang="ja" dirty="0" smtClean="0"/>
              <a:t>画像</a:t>
            </a:r>
            <a:endParaRPr lang="en-US" altLang="ja" dirty="0" smtClean="0"/>
          </a:p>
          <a:p>
            <a:pPr algn="ctr"/>
            <a:r>
              <a:rPr lang="ja" altLang="en-US" sz="1100" dirty="0"/>
              <a:t>（</a:t>
            </a:r>
            <a:r>
              <a:rPr lang="ja-JP" altLang="en-US" sz="1100" dirty="0"/>
              <a:t>商品イメージ</a:t>
            </a:r>
            <a:r>
              <a:rPr lang="ja" altLang="en-US" sz="1100" dirty="0"/>
              <a:t>など）</a:t>
            </a:r>
            <a:endParaRPr sz="1100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71920"/>
              </p:ext>
            </p:extLst>
          </p:nvPr>
        </p:nvGraphicFramePr>
        <p:xfrm>
          <a:off x="183364" y="8069405"/>
          <a:ext cx="6520937" cy="137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469"/>
                <a:gridCol w="1419351"/>
                <a:gridCol w="1841117"/>
              </a:tblGrid>
              <a:tr h="34358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/>
                        <a:t> FAX</a:t>
                      </a:r>
                      <a:r>
                        <a:rPr kumimoji="1" lang="ja-JP" altLang="en-US" sz="1300" dirty="0" smtClean="0"/>
                        <a:t>専門お申込み用紙　　　　　　　　　　　</a:t>
                      </a:r>
                      <a:r>
                        <a:rPr kumimoji="1" lang="en-US" altLang="ja-JP" sz="1300" dirty="0" smtClean="0"/>
                        <a:t>FAX</a:t>
                      </a:r>
                      <a:r>
                        <a:rPr kumimoji="1" lang="ja-JP" altLang="en-US" sz="1300" dirty="0" smtClean="0"/>
                        <a:t>：</a:t>
                      </a:r>
                      <a:r>
                        <a:rPr kumimoji="1" lang="en-US" altLang="ja-JP" sz="1300" dirty="0" smtClean="0"/>
                        <a:t>012-345-6789 </a:t>
                      </a:r>
                      <a:endParaRPr kumimoji="1" lang="ja-JP" altLang="en-US" sz="1300" dirty="0"/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□今後案内不要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58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貴社名：</a:t>
                      </a:r>
                      <a:endParaRPr kumimoji="1" lang="ja-JP" altLang="en-US" sz="10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お名前：</a:t>
                      </a:r>
                      <a:endParaRPr kumimoji="1" lang="ja-JP" altLang="en-US" sz="10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58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ご住所：</a:t>
                      </a:r>
                      <a:endParaRPr kumimoji="1" lang="ja-JP" altLang="en-US" sz="10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ご希望：</a:t>
                      </a:r>
                      <a:r>
                        <a:rPr kumimoji="1" lang="ja-JP" altLang="en-US" sz="1300" dirty="0" smtClean="0"/>
                        <a:t>　　</a:t>
                      </a:r>
                      <a:r>
                        <a:rPr kumimoji="1" lang="ja-JP" altLang="en-US" sz="1300" b="1" dirty="0" smtClean="0"/>
                        <a:t>□資料請求　　□商品申し込み</a:t>
                      </a:r>
                      <a:endParaRPr kumimoji="1" lang="ja-JP" altLang="en-US" sz="1300" b="1" dirty="0"/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584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電話番号：</a:t>
                      </a:r>
                      <a:endParaRPr kumimoji="1" lang="ja-JP" altLang="en-US" sz="10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FAX</a:t>
                      </a:r>
                      <a:r>
                        <a:rPr kumimoji="1" lang="ja-JP" altLang="en-US" sz="1000" dirty="0" smtClean="0"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：</a:t>
                      </a:r>
                      <a:endParaRPr kumimoji="1" lang="ja-JP" altLang="en-US" sz="10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 marL="82953" marR="82953" marT="42360" marB="423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-107273" y="-56331"/>
            <a:ext cx="2021765" cy="1192804"/>
          </a:xfrm>
          <a:prstGeom prst="rect">
            <a:avLst/>
          </a:prstGeom>
          <a:noFill/>
        </p:spPr>
        <p:txBody>
          <a:bodyPr wrap="square" lIns="83988" tIns="41994" rIns="83988" bIns="41994">
            <a:spAutoFit/>
          </a:bodyPr>
          <a:lstStyle/>
          <a:p>
            <a:pPr algn="ctr"/>
            <a:r>
              <a:rPr lang="ja-JP" altLang="en-US" sz="7200" b="1" dirty="0">
                <a:ln w="57150">
                  <a:solidFill>
                    <a:schemeClr val="bg2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</a:t>
            </a:r>
            <a:r>
              <a:rPr lang="en-US" altLang="ja-JP" sz="7200" b="1" dirty="0">
                <a:ln w="57150">
                  <a:solidFill>
                    <a:schemeClr val="bg2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  <a:endParaRPr lang="ja-JP" altLang="en-US" sz="7200" b="1" dirty="0">
              <a:ln w="57150">
                <a:solidFill>
                  <a:schemeClr val="bg2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78" name="Google Shape;1338;p25"/>
          <p:cNvSpPr/>
          <p:nvPr/>
        </p:nvSpPr>
        <p:spPr>
          <a:xfrm>
            <a:off x="2636585" y="5183544"/>
            <a:ext cx="1035520" cy="136977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3974" tIns="83974" rIns="83974" bIns="83974" anchor="ctr" anchorCtr="0">
            <a:noAutofit/>
          </a:bodyPr>
          <a:lstStyle/>
          <a:p>
            <a:pPr algn="ctr"/>
            <a:r>
              <a:rPr lang="ja" dirty="0" smtClean="0"/>
              <a:t>画像</a:t>
            </a:r>
            <a:endParaRPr lang="en-US" altLang="ja" dirty="0" smtClean="0"/>
          </a:p>
          <a:p>
            <a:pPr algn="ctr"/>
            <a:endParaRPr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22848" y="7249447"/>
            <a:ext cx="3043722" cy="346418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dist"/>
            <a:r>
              <a:rPr kumimoji="1" lang="ja-JP" altLang="en-US" sz="17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お問合せ番号　☎</a:t>
            </a:r>
            <a:r>
              <a:rPr kumimoji="1" lang="en-US" altLang="ja-JP" sz="17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0123-456-789</a:t>
            </a:r>
            <a:endParaRPr kumimoji="1" lang="ja-JP" altLang="en-US" sz="1700" b="1" spc="-276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83175" y="7641161"/>
            <a:ext cx="2943235" cy="370703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dist"/>
            <a:r>
              <a:rPr kumimoji="1" lang="en-US" altLang="ja-JP" sz="18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FAX</a:t>
            </a:r>
            <a:r>
              <a:rPr kumimoji="1" lang="ja-JP" altLang="en-US" sz="18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番号　</a:t>
            </a:r>
            <a:r>
              <a:rPr kumimoji="1" lang="en-US" altLang="ja-JP" sz="1800" b="1" spc="-27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012-345-6789</a:t>
            </a:r>
            <a:endParaRPr kumimoji="1" lang="ja-JP" altLang="en-US" sz="1800" b="1" spc="-276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3815715" y="4272152"/>
            <a:ext cx="2922781" cy="2977295"/>
            <a:chOff x="4219249" y="4711887"/>
            <a:chExt cx="3221825" cy="3072873"/>
          </a:xfrm>
        </p:grpSpPr>
        <p:sp>
          <p:nvSpPr>
            <p:cNvPr id="28" name="正方形/長方形 27"/>
            <p:cNvSpPr/>
            <p:nvPr/>
          </p:nvSpPr>
          <p:spPr>
            <a:xfrm>
              <a:off x="4219249" y="4806260"/>
              <a:ext cx="3206002" cy="29785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241932" y="4711887"/>
              <a:ext cx="3199142" cy="31447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7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FAX</a:t>
              </a:r>
              <a:r>
                <a:rPr kumimoji="1" lang="ja-JP" altLang="en-US" sz="17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専用〇〇キャンペーン！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14521" y="9502133"/>
            <a:ext cx="3687698" cy="285156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r"/>
            <a:r>
              <a:rPr kumimoji="1" lang="ja-JP" altLang="en-US" dirty="0" smtClean="0">
                <a:solidFill>
                  <a:schemeClr val="tx1"/>
                </a:solidFill>
              </a:rPr>
              <a:t>詳しくはこちら➡</a:t>
            </a:r>
            <a:r>
              <a:rPr kumimoji="1" lang="en-US" altLang="ja-JP" dirty="0" smtClean="0">
                <a:solidFill>
                  <a:schemeClr val="tx1"/>
                </a:solidFill>
                <a:hlinkClick r:id="rId3"/>
              </a:rPr>
              <a:t>http://</a:t>
            </a:r>
            <a:r>
              <a:rPr kumimoji="1" lang="en-US" altLang="ja-JP" dirty="0">
                <a:solidFill>
                  <a:schemeClr val="tx1"/>
                </a:solidFill>
              </a:rPr>
              <a:t>XXXXXXXXX</a:t>
            </a:r>
            <a:r>
              <a:rPr kumimoji="1" lang="en-US" altLang="ja-JP" dirty="0" smtClean="0">
                <a:solidFill>
                  <a:schemeClr val="tx1"/>
                </a:solidFill>
              </a:rPr>
              <a:t>.co.jp/ 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4165143" y="9502133"/>
            <a:ext cx="1386799" cy="2694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8" tIns="41994" rIns="83988" bIns="41994" spcCol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商品名など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79" name="テキスト ボックス 1678"/>
          <p:cNvSpPr txBox="1"/>
          <p:nvPr/>
        </p:nvSpPr>
        <p:spPr>
          <a:xfrm>
            <a:off x="5475631" y="9501256"/>
            <a:ext cx="303224" cy="285156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r>
              <a:rPr kumimoji="1" lang="ja-JP" altLang="en-US" dirty="0" smtClean="0"/>
              <a:t>で</a:t>
            </a:r>
            <a:endParaRPr kumimoji="1" lang="ja-JP" altLang="en-US" dirty="0"/>
          </a:p>
        </p:txBody>
      </p:sp>
      <p:sp>
        <p:nvSpPr>
          <p:cNvPr id="1680" name="角丸四角形 1679"/>
          <p:cNvSpPr/>
          <p:nvPr/>
        </p:nvSpPr>
        <p:spPr>
          <a:xfrm>
            <a:off x="5832614" y="9487068"/>
            <a:ext cx="784259" cy="27821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3988" tIns="41994" rIns="83988" bIns="41994" spcCol="0" rtlCol="0" anchor="ctr"/>
          <a:lstStyle/>
          <a:p>
            <a:pPr algn="ctr"/>
            <a:r>
              <a:rPr kumimoji="1" lang="ja-JP" altLang="en-US" dirty="0" smtClean="0"/>
              <a:t>検索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177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Simple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Value1</dc:creator>
  <cp:lastModifiedBy>minamihata</cp:lastModifiedBy>
  <cp:revision>16</cp:revision>
  <dcterms:modified xsi:type="dcterms:W3CDTF">2021-11-14T18:09:26Z</dcterms:modified>
</cp:coreProperties>
</file>