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6858000" cy="9906000" type="A4"/>
  <p:notesSz cx="6735763" cy="986948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9933"/>
    <a:srgbClr val="CC0000"/>
    <a:srgbClr val="CCECFF"/>
    <a:srgbClr val="FFCC00"/>
    <a:srgbClr val="FFFFCC"/>
    <a:srgbClr val="FFCCFF"/>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18" autoAdjust="0"/>
    <p:restoredTop sz="94660"/>
  </p:normalViewPr>
  <p:slideViewPr>
    <p:cSldViewPr showGuides="1">
      <p:cViewPr>
        <p:scale>
          <a:sx n="120" d="100"/>
          <a:sy n="120" d="100"/>
        </p:scale>
        <p:origin x="-798" y="-7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20193" cy="493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67" tIns="45383" rIns="90767" bIns="45383" numCol="1" anchor="t" anchorCtr="0" compatLnSpc="1">
            <a:prstTxWarp prst="textNoShape">
              <a:avLst/>
            </a:prstTxWarp>
          </a:bodyPr>
          <a:lstStyle>
            <a:lvl1pPr eaLnBrk="0" hangingPunct="0">
              <a:defRPr sz="1200">
                <a:latin typeface="Arial" charset="0"/>
                <a:ea typeface="ＭＳ Ｐゴシック" pitchFamily="50" charset="-128"/>
              </a:defRPr>
            </a:lvl1pPr>
          </a:lstStyle>
          <a:p>
            <a:pPr>
              <a:defRPr/>
            </a:pPr>
            <a:endParaRPr lang="en-US" altLang="ja-JP"/>
          </a:p>
        </p:txBody>
      </p:sp>
      <p:sp>
        <p:nvSpPr>
          <p:cNvPr id="15363" name="Rectangle 3"/>
          <p:cNvSpPr>
            <a:spLocks noGrp="1" noChangeArrowheads="1"/>
          </p:cNvSpPr>
          <p:nvPr>
            <p:ph type="dt" sz="quarter" idx="1"/>
          </p:nvPr>
        </p:nvSpPr>
        <p:spPr bwMode="auto">
          <a:xfrm>
            <a:off x="3814000" y="0"/>
            <a:ext cx="2920193" cy="493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67" tIns="45383" rIns="90767" bIns="45383" numCol="1" anchor="t" anchorCtr="0" compatLnSpc="1">
            <a:prstTxWarp prst="textNoShape">
              <a:avLst/>
            </a:prstTxWarp>
          </a:bodyPr>
          <a:lstStyle>
            <a:lvl1pPr algn="r" eaLnBrk="0" hangingPunct="0">
              <a:defRPr sz="1200">
                <a:latin typeface="Arial" charset="0"/>
                <a:ea typeface="ＭＳ Ｐゴシック" pitchFamily="50" charset="-128"/>
              </a:defRPr>
            </a:lvl1pPr>
          </a:lstStyle>
          <a:p>
            <a:pPr>
              <a:defRPr/>
            </a:pPr>
            <a:fld id="{85E06962-1A52-4C76-882B-0D9B66FB80FB}" type="datetimeFigureOut">
              <a:rPr lang="ja-JP" altLang="en-US"/>
              <a:pPr>
                <a:defRPr/>
              </a:pPr>
              <a:t>2020/2/28</a:t>
            </a:fld>
            <a:endParaRPr lang="en-US" altLang="ja-JP"/>
          </a:p>
        </p:txBody>
      </p:sp>
      <p:sp>
        <p:nvSpPr>
          <p:cNvPr id="15364" name="Rectangle 4"/>
          <p:cNvSpPr>
            <a:spLocks noGrp="1" noChangeArrowheads="1"/>
          </p:cNvSpPr>
          <p:nvPr>
            <p:ph type="ftr" sz="quarter" idx="2"/>
          </p:nvPr>
        </p:nvSpPr>
        <p:spPr bwMode="auto">
          <a:xfrm>
            <a:off x="0" y="9374517"/>
            <a:ext cx="2920193" cy="49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67" tIns="45383" rIns="90767" bIns="45383" numCol="1" anchor="b" anchorCtr="0" compatLnSpc="1">
            <a:prstTxWarp prst="textNoShape">
              <a:avLst/>
            </a:prstTxWarp>
          </a:bodyPr>
          <a:lstStyle>
            <a:lvl1pPr eaLnBrk="0" hangingPunct="0">
              <a:defRPr sz="1200">
                <a:latin typeface="Arial" charset="0"/>
                <a:ea typeface="ＭＳ Ｐゴシック" pitchFamily="50" charset="-128"/>
              </a:defRPr>
            </a:lvl1pPr>
          </a:lstStyle>
          <a:p>
            <a:pPr>
              <a:defRPr/>
            </a:pPr>
            <a:endParaRPr lang="en-US" altLang="ja-JP"/>
          </a:p>
        </p:txBody>
      </p:sp>
      <p:sp>
        <p:nvSpPr>
          <p:cNvPr id="15365" name="Rectangle 5"/>
          <p:cNvSpPr>
            <a:spLocks noGrp="1" noChangeArrowheads="1"/>
          </p:cNvSpPr>
          <p:nvPr>
            <p:ph type="sldNum" sz="quarter" idx="3"/>
          </p:nvPr>
        </p:nvSpPr>
        <p:spPr bwMode="auto">
          <a:xfrm>
            <a:off x="3814000" y="9374517"/>
            <a:ext cx="2920193" cy="49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67" tIns="45383" rIns="90767" bIns="45383" numCol="1" anchor="b" anchorCtr="0" compatLnSpc="1">
            <a:prstTxWarp prst="textNoShape">
              <a:avLst/>
            </a:prstTxWarp>
          </a:bodyPr>
          <a:lstStyle>
            <a:lvl1pPr algn="r">
              <a:defRPr sz="1200"/>
            </a:lvl1pPr>
          </a:lstStyle>
          <a:p>
            <a:pPr>
              <a:defRPr/>
            </a:pPr>
            <a:fld id="{5D7ED57A-457D-4D8F-AC6C-83BBA696A115}" type="slidenum">
              <a:rPr lang="ja-JP" altLang="en-US"/>
              <a:pPr>
                <a:defRPr/>
              </a:pPr>
              <a:t>‹#›</a:t>
            </a:fld>
            <a:endParaRPr lang="en-US" altLang="ja-JP"/>
          </a:p>
        </p:txBody>
      </p:sp>
    </p:spTree>
    <p:extLst>
      <p:ext uri="{BB962C8B-B14F-4D97-AF65-F5344CB8AC3E}">
        <p14:creationId xmlns:p14="http://schemas.microsoft.com/office/powerpoint/2010/main" val="1017979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20193" cy="493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67" tIns="45383" rIns="90767" bIns="45383" numCol="1" anchor="t" anchorCtr="0" compatLnSpc="1">
            <a:prstTxWarp prst="textNoShape">
              <a:avLst/>
            </a:prstTxWarp>
          </a:bodyPr>
          <a:lstStyle>
            <a:lvl1pPr eaLnBrk="0" hangingPunct="0">
              <a:defRPr sz="1200">
                <a:latin typeface="Arial" charset="0"/>
                <a:ea typeface="ＭＳ Ｐゴシック" pitchFamily="50" charset="-128"/>
              </a:defRPr>
            </a:lvl1pPr>
          </a:lstStyle>
          <a:p>
            <a:pPr>
              <a:defRPr/>
            </a:pPr>
            <a:endParaRPr lang="en-US" altLang="ja-JP"/>
          </a:p>
        </p:txBody>
      </p:sp>
      <p:sp>
        <p:nvSpPr>
          <p:cNvPr id="16387" name="Rectangle 3"/>
          <p:cNvSpPr>
            <a:spLocks noGrp="1" noChangeArrowheads="1"/>
          </p:cNvSpPr>
          <p:nvPr>
            <p:ph type="dt" idx="1"/>
          </p:nvPr>
        </p:nvSpPr>
        <p:spPr bwMode="auto">
          <a:xfrm>
            <a:off x="3814000" y="0"/>
            <a:ext cx="2920193" cy="493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67" tIns="45383" rIns="90767" bIns="45383" numCol="1" anchor="t" anchorCtr="0" compatLnSpc="1">
            <a:prstTxWarp prst="textNoShape">
              <a:avLst/>
            </a:prstTxWarp>
          </a:bodyPr>
          <a:lstStyle>
            <a:lvl1pPr algn="r" eaLnBrk="0" hangingPunct="0">
              <a:defRPr sz="1200">
                <a:latin typeface="Arial" charset="0"/>
                <a:ea typeface="ＭＳ Ｐゴシック" pitchFamily="50" charset="-128"/>
              </a:defRPr>
            </a:lvl1pPr>
          </a:lstStyle>
          <a:p>
            <a:pPr>
              <a:defRPr/>
            </a:pPr>
            <a:fld id="{69F3F5B7-2DF3-4B91-A444-CCAE78E8978D}" type="datetimeFigureOut">
              <a:rPr lang="ja-JP" altLang="en-US"/>
              <a:pPr>
                <a:defRPr/>
              </a:pPr>
              <a:t>2020/2/28</a:t>
            </a:fld>
            <a:endParaRPr lang="en-US" altLang="ja-JP"/>
          </a:p>
        </p:txBody>
      </p:sp>
      <p:sp>
        <p:nvSpPr>
          <p:cNvPr id="2052" name="Rectangle 4"/>
          <p:cNvSpPr>
            <a:spLocks noGrp="1" noRot="1" noChangeAspect="1" noChangeArrowheads="1" noTextEdit="1"/>
          </p:cNvSpPr>
          <p:nvPr>
            <p:ph type="sldImg" idx="2"/>
          </p:nvPr>
        </p:nvSpPr>
        <p:spPr bwMode="auto">
          <a:xfrm>
            <a:off x="2089150" y="741363"/>
            <a:ext cx="2559050" cy="37004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673891" y="4688046"/>
            <a:ext cx="5387982" cy="4440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67" tIns="45383" rIns="90767" bIns="45383"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6390" name="Rectangle 6"/>
          <p:cNvSpPr>
            <a:spLocks noGrp="1" noChangeArrowheads="1"/>
          </p:cNvSpPr>
          <p:nvPr>
            <p:ph type="ftr" sz="quarter" idx="4"/>
          </p:nvPr>
        </p:nvSpPr>
        <p:spPr bwMode="auto">
          <a:xfrm>
            <a:off x="0" y="9374517"/>
            <a:ext cx="2920193" cy="49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67" tIns="45383" rIns="90767" bIns="45383" numCol="1" anchor="b" anchorCtr="0" compatLnSpc="1">
            <a:prstTxWarp prst="textNoShape">
              <a:avLst/>
            </a:prstTxWarp>
          </a:bodyPr>
          <a:lstStyle>
            <a:lvl1pPr eaLnBrk="0" hangingPunct="0">
              <a:defRPr sz="1200">
                <a:latin typeface="Arial" charset="0"/>
                <a:ea typeface="ＭＳ Ｐゴシック" pitchFamily="50" charset="-128"/>
              </a:defRPr>
            </a:lvl1pPr>
          </a:lstStyle>
          <a:p>
            <a:pPr>
              <a:defRPr/>
            </a:pPr>
            <a:endParaRPr lang="en-US" altLang="ja-JP"/>
          </a:p>
        </p:txBody>
      </p:sp>
      <p:sp>
        <p:nvSpPr>
          <p:cNvPr id="16391" name="Rectangle 7"/>
          <p:cNvSpPr>
            <a:spLocks noGrp="1" noChangeArrowheads="1"/>
          </p:cNvSpPr>
          <p:nvPr>
            <p:ph type="sldNum" sz="quarter" idx="5"/>
          </p:nvPr>
        </p:nvSpPr>
        <p:spPr bwMode="auto">
          <a:xfrm>
            <a:off x="3814000" y="9374517"/>
            <a:ext cx="2920193" cy="49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67" tIns="45383" rIns="90767" bIns="45383" numCol="1" anchor="b" anchorCtr="0" compatLnSpc="1">
            <a:prstTxWarp prst="textNoShape">
              <a:avLst/>
            </a:prstTxWarp>
          </a:bodyPr>
          <a:lstStyle>
            <a:lvl1pPr algn="r">
              <a:defRPr sz="1200"/>
            </a:lvl1pPr>
          </a:lstStyle>
          <a:p>
            <a:pPr>
              <a:defRPr/>
            </a:pPr>
            <a:fld id="{EA86C09B-6959-41A0-95C4-48359EC4598F}" type="slidenum">
              <a:rPr lang="ja-JP" altLang="en-US"/>
              <a:pPr>
                <a:defRPr/>
              </a:pPr>
              <a:t>‹#›</a:t>
            </a:fld>
            <a:endParaRPr lang="en-US" altLang="ja-JP"/>
          </a:p>
        </p:txBody>
      </p:sp>
    </p:spTree>
    <p:extLst>
      <p:ext uri="{BB962C8B-B14F-4D97-AF65-F5344CB8AC3E}">
        <p14:creationId xmlns:p14="http://schemas.microsoft.com/office/powerpoint/2010/main" val="1565200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1pPr>
    <a:lvl2pPr marL="4572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2pPr>
    <a:lvl3pPr marL="9144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3pPr>
    <a:lvl4pPr marL="13716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4pPr>
    <a:lvl5pPr marL="18288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p:spPr>
        <p:txBody>
          <a:bodyPr/>
          <a:lstStyle/>
          <a:p>
            <a:pPr eaLnBrk="1" hangingPunct="1"/>
            <a:endParaRPr lang="ja-JP" altLang="en-US" smtClean="0"/>
          </a:p>
        </p:txBody>
      </p:sp>
    </p:spTree>
    <p:extLst>
      <p:ext uri="{BB962C8B-B14F-4D97-AF65-F5344CB8AC3E}">
        <p14:creationId xmlns:p14="http://schemas.microsoft.com/office/powerpoint/2010/main" val="3320269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F07F574-DDA5-4730-974E-F37E394C4CF3}" type="datetimeFigureOut">
              <a:rPr lang="ja-JP" altLang="en-US"/>
              <a:pPr>
                <a:defRPr/>
              </a:pPr>
              <a:t>2020/2/28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49C0A08-7D85-4720-99CC-37F5601BA52B}" type="slidenum">
              <a:rPr lang="ja-JP" altLang="en-US"/>
              <a:pPr>
                <a:defRPr/>
              </a:pPr>
              <a:t>‹#›</a:t>
            </a:fld>
            <a:endParaRPr lang="ja-JP" altLang="en-US"/>
          </a:p>
        </p:txBody>
      </p:sp>
    </p:spTree>
    <p:extLst>
      <p:ext uri="{BB962C8B-B14F-4D97-AF65-F5344CB8AC3E}">
        <p14:creationId xmlns:p14="http://schemas.microsoft.com/office/powerpoint/2010/main" val="2791291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988CCE4E-C9C1-4529-B128-E20A3F9F38FE}" type="datetimeFigureOut">
              <a:rPr lang="ja-JP" altLang="en-US"/>
              <a:pPr>
                <a:defRPr/>
              </a:pPr>
              <a:t>2020/2/28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4A79A38-B856-457F-954A-FA50BC3F367A}" type="slidenum">
              <a:rPr lang="ja-JP" altLang="en-US"/>
              <a:pPr>
                <a:defRPr/>
              </a:pPr>
              <a:t>‹#›</a:t>
            </a:fld>
            <a:endParaRPr lang="ja-JP" altLang="en-US"/>
          </a:p>
        </p:txBody>
      </p:sp>
    </p:spTree>
    <p:extLst>
      <p:ext uri="{BB962C8B-B14F-4D97-AF65-F5344CB8AC3E}">
        <p14:creationId xmlns:p14="http://schemas.microsoft.com/office/powerpoint/2010/main" val="2255629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6" y="529697"/>
            <a:ext cx="3357563" cy="1126807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94533528-F26A-4AC5-B993-80F780D30E65}" type="datetimeFigureOut">
              <a:rPr lang="ja-JP" altLang="en-US"/>
              <a:pPr>
                <a:defRPr/>
              </a:pPr>
              <a:t>2020/2/28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2D762B3-900F-420A-9096-0970A2069661}" type="slidenum">
              <a:rPr lang="ja-JP" altLang="en-US"/>
              <a:pPr>
                <a:defRPr/>
              </a:pPr>
              <a:t>‹#›</a:t>
            </a:fld>
            <a:endParaRPr lang="ja-JP" altLang="en-US"/>
          </a:p>
        </p:txBody>
      </p:sp>
    </p:spTree>
    <p:extLst>
      <p:ext uri="{BB962C8B-B14F-4D97-AF65-F5344CB8AC3E}">
        <p14:creationId xmlns:p14="http://schemas.microsoft.com/office/powerpoint/2010/main" val="4220859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C724ECDA-DFD1-488E-AA7A-97AFF5ED0F4E}" type="datetimeFigureOut">
              <a:rPr lang="ja-JP" altLang="en-US"/>
              <a:pPr>
                <a:defRPr/>
              </a:pPr>
              <a:t>2020/2/28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ADC5C68-7C6A-43F6-9BDF-1EEE59259222}" type="slidenum">
              <a:rPr lang="ja-JP" altLang="en-US"/>
              <a:pPr>
                <a:defRPr/>
              </a:pPr>
              <a:t>‹#›</a:t>
            </a:fld>
            <a:endParaRPr lang="ja-JP" altLang="en-US"/>
          </a:p>
        </p:txBody>
      </p:sp>
    </p:spTree>
    <p:extLst>
      <p:ext uri="{BB962C8B-B14F-4D97-AF65-F5344CB8AC3E}">
        <p14:creationId xmlns:p14="http://schemas.microsoft.com/office/powerpoint/2010/main" val="2419060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18BE92F9-0148-4BFA-B2D8-9E433482FAFA}" type="datetimeFigureOut">
              <a:rPr lang="ja-JP" altLang="en-US"/>
              <a:pPr>
                <a:defRPr/>
              </a:pPr>
              <a:t>2020/2/28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EE3EDE3-FB18-41BC-9FA5-2231EA94F96E}" type="slidenum">
              <a:rPr lang="ja-JP" altLang="en-US"/>
              <a:pPr>
                <a:defRPr/>
              </a:pPr>
              <a:t>‹#›</a:t>
            </a:fld>
            <a:endParaRPr lang="ja-JP" altLang="en-US"/>
          </a:p>
        </p:txBody>
      </p:sp>
    </p:spTree>
    <p:extLst>
      <p:ext uri="{BB962C8B-B14F-4D97-AF65-F5344CB8AC3E}">
        <p14:creationId xmlns:p14="http://schemas.microsoft.com/office/powerpoint/2010/main" val="522191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3EBE501F-736A-4ACE-9BF9-6AD2DC2B1131}" type="datetimeFigureOut">
              <a:rPr lang="ja-JP" altLang="en-US"/>
              <a:pPr>
                <a:defRPr/>
              </a:pPr>
              <a:t>2020/2/28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EACC01A-BDE8-4673-AADE-22BBBEA3A0CE}" type="slidenum">
              <a:rPr lang="ja-JP" altLang="en-US"/>
              <a:pPr>
                <a:defRPr/>
              </a:pPr>
              <a:t>‹#›</a:t>
            </a:fld>
            <a:endParaRPr lang="ja-JP" altLang="en-US"/>
          </a:p>
        </p:txBody>
      </p:sp>
    </p:spTree>
    <p:extLst>
      <p:ext uri="{BB962C8B-B14F-4D97-AF65-F5344CB8AC3E}">
        <p14:creationId xmlns:p14="http://schemas.microsoft.com/office/powerpoint/2010/main" val="3519810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8701FA54-6C43-49E0-B9AA-A22C4C9CE172}" type="datetimeFigureOut">
              <a:rPr lang="ja-JP" altLang="en-US"/>
              <a:pPr>
                <a:defRPr/>
              </a:pPr>
              <a:t>2020/2/28</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C573D9BC-FC4B-4434-BB28-3F80FE06F6B2}" type="slidenum">
              <a:rPr lang="ja-JP" altLang="en-US"/>
              <a:pPr>
                <a:defRPr/>
              </a:pPr>
              <a:t>‹#›</a:t>
            </a:fld>
            <a:endParaRPr lang="ja-JP" altLang="en-US"/>
          </a:p>
        </p:txBody>
      </p:sp>
    </p:spTree>
    <p:extLst>
      <p:ext uri="{BB962C8B-B14F-4D97-AF65-F5344CB8AC3E}">
        <p14:creationId xmlns:p14="http://schemas.microsoft.com/office/powerpoint/2010/main" val="244665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81FD301B-46D7-4138-88CD-A9254EFE647F}" type="datetimeFigureOut">
              <a:rPr lang="ja-JP" altLang="en-US"/>
              <a:pPr>
                <a:defRPr/>
              </a:pPr>
              <a:t>2020/2/28</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C9A8471A-F1EA-46B1-953F-8D3C38E35556}" type="slidenum">
              <a:rPr lang="ja-JP" altLang="en-US"/>
              <a:pPr>
                <a:defRPr/>
              </a:pPr>
              <a:t>‹#›</a:t>
            </a:fld>
            <a:endParaRPr lang="ja-JP" altLang="en-US"/>
          </a:p>
        </p:txBody>
      </p:sp>
    </p:spTree>
    <p:extLst>
      <p:ext uri="{BB962C8B-B14F-4D97-AF65-F5344CB8AC3E}">
        <p14:creationId xmlns:p14="http://schemas.microsoft.com/office/powerpoint/2010/main" val="1074659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01624C0B-C9D9-4376-97B8-E0663E553E9B}" type="datetimeFigureOut">
              <a:rPr lang="ja-JP" altLang="en-US"/>
              <a:pPr>
                <a:defRPr/>
              </a:pPr>
              <a:t>2020/2/28</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1259D687-EC96-4BB1-8C47-821418D665BA}" type="slidenum">
              <a:rPr lang="ja-JP" altLang="en-US"/>
              <a:pPr>
                <a:defRPr/>
              </a:pPr>
              <a:t>‹#›</a:t>
            </a:fld>
            <a:endParaRPr lang="ja-JP" altLang="en-US"/>
          </a:p>
        </p:txBody>
      </p:sp>
    </p:spTree>
    <p:extLst>
      <p:ext uri="{BB962C8B-B14F-4D97-AF65-F5344CB8AC3E}">
        <p14:creationId xmlns:p14="http://schemas.microsoft.com/office/powerpoint/2010/main" val="297182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82AEAB3-8F89-43A9-8322-D780EFB02018}" type="datetimeFigureOut">
              <a:rPr lang="ja-JP" altLang="en-US"/>
              <a:pPr>
                <a:defRPr/>
              </a:pPr>
              <a:t>2020/2/28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47A1DB6-6447-4F41-8B2D-B02193378B76}" type="slidenum">
              <a:rPr lang="ja-JP" altLang="en-US"/>
              <a:pPr>
                <a:defRPr/>
              </a:pPr>
              <a:t>‹#›</a:t>
            </a:fld>
            <a:endParaRPr lang="ja-JP" altLang="en-US"/>
          </a:p>
        </p:txBody>
      </p:sp>
    </p:spTree>
    <p:extLst>
      <p:ext uri="{BB962C8B-B14F-4D97-AF65-F5344CB8AC3E}">
        <p14:creationId xmlns:p14="http://schemas.microsoft.com/office/powerpoint/2010/main" val="100505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D133495-7D8B-4E81-A441-70E50FCD1D19}" type="datetimeFigureOut">
              <a:rPr lang="ja-JP" altLang="en-US"/>
              <a:pPr>
                <a:defRPr/>
              </a:pPr>
              <a:t>2020/2/28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C2AB8A4-D865-4124-B119-8BA7B25D2088}" type="slidenum">
              <a:rPr lang="ja-JP" altLang="en-US"/>
              <a:pPr>
                <a:defRPr/>
              </a:pPr>
              <a:t>‹#›</a:t>
            </a:fld>
            <a:endParaRPr lang="ja-JP" altLang="en-US"/>
          </a:p>
        </p:txBody>
      </p:sp>
    </p:spTree>
    <p:extLst>
      <p:ext uri="{BB962C8B-B14F-4D97-AF65-F5344CB8AC3E}">
        <p14:creationId xmlns:p14="http://schemas.microsoft.com/office/powerpoint/2010/main" val="2145600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2100"/>
            <a:ext cx="1600200" cy="525463"/>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53C2AE0D-2505-4343-A1FB-D04EF90BAEA6}" type="datetimeFigureOut">
              <a:rPr lang="ja-JP" altLang="en-US"/>
              <a:pPr>
                <a:defRPr/>
              </a:pPr>
              <a:t>2020/2/28</a:t>
            </a:fld>
            <a:endParaRPr lang="ja-JP" altLang="en-US"/>
          </a:p>
        </p:txBody>
      </p:sp>
      <p:sp>
        <p:nvSpPr>
          <p:cNvPr id="5" name="フッター プレースホルダ 4"/>
          <p:cNvSpPr>
            <a:spLocks noGrp="1"/>
          </p:cNvSpPr>
          <p:nvPr>
            <p:ph type="ftr" sz="quarter" idx="3"/>
          </p:nvPr>
        </p:nvSpPr>
        <p:spPr>
          <a:xfrm>
            <a:off x="2343150" y="9182100"/>
            <a:ext cx="2171700" cy="525463"/>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4914900" y="9182100"/>
            <a:ext cx="1600200" cy="52546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39B1A30C-0CE5-4DC9-A7B9-03C633FDBE6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1043"/>
          <p:cNvSpPr txBox="1">
            <a:spLocks noChangeArrowheads="1"/>
          </p:cNvSpPr>
          <p:nvPr/>
        </p:nvSpPr>
        <p:spPr bwMode="auto">
          <a:xfrm>
            <a:off x="111872" y="9057456"/>
            <a:ext cx="6686550" cy="815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en-US" altLang="ja-JP" sz="1000" dirty="0" smtClean="0">
                <a:latin typeface="ＭＳ Ｐゴシック" pitchFamily="50" charset="-128"/>
              </a:rPr>
              <a:t>〔</a:t>
            </a:r>
            <a:r>
              <a:rPr lang="ja-JP" altLang="en-US" sz="1000" dirty="0" smtClean="0">
                <a:latin typeface="ＭＳ Ｐゴシック" pitchFamily="50" charset="-128"/>
              </a:rPr>
              <a:t>お申込み・お問合わせ先</a:t>
            </a:r>
            <a:r>
              <a:rPr lang="en-US" altLang="ja-JP" sz="1000" dirty="0" smtClean="0">
                <a:latin typeface="ＭＳ Ｐゴシック" pitchFamily="50" charset="-128"/>
              </a:rPr>
              <a:t>〕</a:t>
            </a:r>
            <a:r>
              <a:rPr lang="ja-JP" altLang="en-US" sz="1000" dirty="0" smtClean="0">
                <a:latin typeface="ＭＳ Ｐゴシック" pitchFamily="50" charset="-128"/>
              </a:rPr>
              <a:t> </a:t>
            </a:r>
            <a:r>
              <a:rPr lang="ja-JP" altLang="en-US" sz="1400" b="1" spc="100" dirty="0" smtClean="0">
                <a:latin typeface="ＭＳ Ｐゴシック" pitchFamily="50" charset="-128"/>
              </a:rPr>
              <a:t>株式会社〇〇〇〇</a:t>
            </a:r>
            <a:endParaRPr lang="en-US" altLang="ja-JP" sz="1400" b="1" spc="100" dirty="0" smtClean="0">
              <a:latin typeface="ＭＳ Ｐゴシック" pitchFamily="50" charset="-128"/>
            </a:endParaRPr>
          </a:p>
          <a:p>
            <a:pPr eaLnBrk="1" hangingPunct="1">
              <a:spcBef>
                <a:spcPct val="0"/>
              </a:spcBef>
              <a:buFontTx/>
              <a:buNone/>
              <a:defRPr/>
            </a:pPr>
            <a:r>
              <a:rPr lang="ja-JP" altLang="en-US" sz="500" spc="100" dirty="0" smtClean="0">
                <a:latin typeface="ＭＳ Ｐゴシック" pitchFamily="50" charset="-128"/>
              </a:rPr>
              <a:t>　</a:t>
            </a:r>
            <a:endParaRPr lang="en-US" altLang="ja-JP" sz="500" spc="100" dirty="0" smtClean="0">
              <a:latin typeface="ＭＳ Ｐゴシック" pitchFamily="50" charset="-128"/>
            </a:endParaRPr>
          </a:p>
          <a:p>
            <a:pPr eaLnBrk="1" hangingPunct="1">
              <a:spcBef>
                <a:spcPct val="0"/>
              </a:spcBef>
              <a:buFontTx/>
              <a:buNone/>
              <a:defRPr/>
            </a:pPr>
            <a:r>
              <a:rPr lang="ja-JP" altLang="en-US" sz="1000" spc="100" dirty="0" smtClean="0">
                <a:latin typeface="ＭＳ Ｐゴシック" pitchFamily="50" charset="-128"/>
              </a:rPr>
              <a:t>〒</a:t>
            </a:r>
            <a:r>
              <a:rPr lang="en-US" altLang="ja-JP" sz="1000" spc="100" dirty="0" smtClean="0">
                <a:latin typeface="ＭＳ Ｐゴシック" pitchFamily="50" charset="-128"/>
              </a:rPr>
              <a:t>000</a:t>
            </a:r>
            <a:r>
              <a:rPr lang="en-US" altLang="ja-JP" sz="1000" dirty="0" smtClean="0">
                <a:latin typeface="ＭＳ Ｐゴシック" pitchFamily="50" charset="-128"/>
              </a:rPr>
              <a:t>-0000</a:t>
            </a:r>
            <a:r>
              <a:rPr lang="ja-JP" altLang="en-US" sz="1000" dirty="0" smtClean="0">
                <a:latin typeface="ＭＳ Ｐゴシック" pitchFamily="50" charset="-128"/>
              </a:rPr>
              <a:t>　〇〇府〇〇市〇〇</a:t>
            </a:r>
            <a:r>
              <a:rPr lang="en-US" altLang="ja-JP" sz="1000" dirty="0" smtClean="0">
                <a:latin typeface="ＭＳ Ｐゴシック" pitchFamily="50" charset="-128"/>
              </a:rPr>
              <a:t>1-2-3</a:t>
            </a:r>
            <a:r>
              <a:rPr lang="ja-JP" altLang="en-US" sz="1000" dirty="0" smtClean="0">
                <a:latin typeface="ＭＳ Ｐゴシック" pitchFamily="50" charset="-128"/>
              </a:rPr>
              <a:t>　〇〇ビル </a:t>
            </a:r>
            <a:r>
              <a:rPr lang="en-US" altLang="ja-JP" sz="1000" dirty="0">
                <a:latin typeface="ＭＳ Ｐゴシック" pitchFamily="50" charset="-128"/>
              </a:rPr>
              <a:t>2</a:t>
            </a:r>
            <a:r>
              <a:rPr lang="en-US" altLang="ja-JP" sz="1000" dirty="0" smtClean="0">
                <a:latin typeface="ＭＳ Ｐゴシック" pitchFamily="50" charset="-128"/>
              </a:rPr>
              <a:t>F</a:t>
            </a:r>
            <a:r>
              <a:rPr lang="ja-JP" altLang="en-US" sz="1000" dirty="0" smtClean="0">
                <a:latin typeface="ＭＳ Ｐゴシック" pitchFamily="50" charset="-128"/>
              </a:rPr>
              <a:t>　  　</a:t>
            </a:r>
            <a:r>
              <a:rPr lang="en-US" altLang="ja-JP" sz="1000" dirty="0" smtClean="0">
                <a:latin typeface="ＭＳ Ｐゴシック" pitchFamily="50" charset="-128"/>
              </a:rPr>
              <a:t>E-mail</a:t>
            </a:r>
            <a:r>
              <a:rPr lang="ja-JP" altLang="en-US" sz="1000" dirty="0" smtClean="0">
                <a:latin typeface="ＭＳ Ｐゴシック" pitchFamily="50" charset="-128"/>
              </a:rPr>
              <a:t>：</a:t>
            </a:r>
            <a:r>
              <a:rPr lang="en-US" altLang="ja-JP" sz="1000" dirty="0" smtClean="0">
                <a:latin typeface="ＭＳ Ｐゴシック" pitchFamily="50" charset="-128"/>
              </a:rPr>
              <a:t>info@aaaaa.com</a:t>
            </a:r>
          </a:p>
          <a:p>
            <a:pPr eaLnBrk="1" hangingPunct="1">
              <a:spcBef>
                <a:spcPct val="0"/>
              </a:spcBef>
              <a:buFontTx/>
              <a:buNone/>
              <a:defRPr/>
            </a:pPr>
            <a:r>
              <a:rPr lang="en-US" altLang="ja-JP" sz="1000" dirty="0" smtClean="0">
                <a:latin typeface="ＭＳ Ｐゴシック" pitchFamily="50" charset="-128"/>
              </a:rPr>
              <a:t>HP</a:t>
            </a:r>
            <a:r>
              <a:rPr lang="ja-JP" altLang="en-US" sz="1000" dirty="0" smtClean="0">
                <a:latin typeface="ＭＳ Ｐゴシック" pitchFamily="50" charset="-128"/>
              </a:rPr>
              <a:t>：</a:t>
            </a:r>
            <a:r>
              <a:rPr lang="en-US" altLang="ja-JP" sz="1000" dirty="0" smtClean="0">
                <a:latin typeface="ＭＳ Ｐゴシック" pitchFamily="50" charset="-128"/>
              </a:rPr>
              <a:t>http://www.www.www..com</a:t>
            </a:r>
          </a:p>
          <a:p>
            <a:pPr eaLnBrk="1" hangingPunct="1">
              <a:spcBef>
                <a:spcPct val="0"/>
              </a:spcBef>
              <a:buFontTx/>
              <a:buNone/>
              <a:defRPr/>
            </a:pPr>
            <a:r>
              <a:rPr lang="en-US" altLang="ja-JP" sz="800" dirty="0" smtClean="0">
                <a:latin typeface="ＭＳ Ｐゴシック" pitchFamily="50" charset="-128"/>
              </a:rPr>
              <a:t>※</a:t>
            </a:r>
            <a:r>
              <a:rPr lang="ja-JP" altLang="en-US" sz="800" dirty="0" smtClean="0">
                <a:latin typeface="ＭＳ Ｐゴシック" pitchFamily="50" charset="-128"/>
              </a:rPr>
              <a:t>　ご記入頂きました個人情報は、お問い合わせに対応するために使用いたします。　それ以外の目的には使用いたしません。</a:t>
            </a:r>
          </a:p>
        </p:txBody>
      </p:sp>
      <p:sp>
        <p:nvSpPr>
          <p:cNvPr id="4099" name="Rectangle 1027"/>
          <p:cNvSpPr>
            <a:spLocks noChangeArrowheads="1"/>
          </p:cNvSpPr>
          <p:nvPr/>
        </p:nvSpPr>
        <p:spPr bwMode="auto">
          <a:xfrm>
            <a:off x="7563" y="5961112"/>
            <a:ext cx="6865938" cy="320106"/>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600" b="1" dirty="0">
                <a:solidFill>
                  <a:schemeClr val="bg1"/>
                </a:solidFill>
                <a:latin typeface="Verdana" panose="020B0604030504040204" pitchFamily="34" charset="0"/>
              </a:rPr>
              <a:t>　　</a:t>
            </a:r>
            <a:r>
              <a:rPr lang="ja-JP" altLang="en-US" sz="2000" b="1" dirty="0">
                <a:solidFill>
                  <a:schemeClr val="bg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ＦＡＸ　：</a:t>
            </a:r>
            <a:r>
              <a:rPr lang="ja-JP" altLang="en-US" sz="2000" b="1" dirty="0" smtClean="0">
                <a:solidFill>
                  <a:schemeClr val="bg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０００－０００－００００</a:t>
            </a:r>
            <a:r>
              <a:rPr lang="ja-JP" altLang="en-US" sz="1400" dirty="0" smtClean="0">
                <a:solidFill>
                  <a:schemeClr val="bg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1400" dirty="0">
                <a:solidFill>
                  <a:schemeClr val="bg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24</a:t>
            </a:r>
            <a:r>
              <a:rPr lang="ja-JP" altLang="en-US" sz="1400" dirty="0">
                <a:solidFill>
                  <a:schemeClr val="bg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時間受付</a:t>
            </a:r>
            <a:r>
              <a:rPr lang="ja-JP" altLang="en-US" sz="1800" dirty="0">
                <a:solidFill>
                  <a:schemeClr val="bg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endParaRPr lang="en-US" altLang="ja-JP" sz="1800" dirty="0">
              <a:solidFill>
                <a:schemeClr val="bg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graphicFrame>
        <p:nvGraphicFramePr>
          <p:cNvPr id="2229" name="Group 181"/>
          <p:cNvGraphicFramePr>
            <a:graphicFrameLocks noGrp="1"/>
          </p:cNvGraphicFramePr>
          <p:nvPr>
            <p:extLst>
              <p:ext uri="{D42A27DB-BD31-4B8C-83A1-F6EECF244321}">
                <p14:modId xmlns:p14="http://schemas.microsoft.com/office/powerpoint/2010/main" val="2884214991"/>
              </p:ext>
            </p:extLst>
          </p:nvPr>
        </p:nvGraphicFramePr>
        <p:xfrm>
          <a:off x="18112" y="7052362"/>
          <a:ext cx="6793566" cy="1742517"/>
        </p:xfrm>
        <a:graphic>
          <a:graphicData uri="http://schemas.openxmlformats.org/drawingml/2006/table">
            <a:tbl>
              <a:tblPr/>
              <a:tblGrid>
                <a:gridCol w="899519"/>
                <a:gridCol w="643188"/>
                <a:gridCol w="2067948"/>
                <a:gridCol w="220162"/>
                <a:gridCol w="471775"/>
                <a:gridCol w="695082"/>
                <a:gridCol w="1795892"/>
              </a:tblGrid>
              <a:tr h="318775">
                <a:tc row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貴 社 名</a:t>
                      </a:r>
                    </a:p>
                  </a:txBody>
                  <a:tcPr marL="45725" marR="45725"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gridSpan="3">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endParaRPr>
                    </a:p>
                  </a:txBody>
                  <a:tcPr marL="45725" marR="457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pitchFamily="50" charset="-128"/>
                          <a:ea typeface="ＭＳ Ｐゴシック" pitchFamily="50" charset="-128"/>
                          <a:cs typeface="Times New Roman" pitchFamily="18" charset="0"/>
                        </a:rPr>
                        <a:t>TEL</a:t>
                      </a:r>
                      <a:endParaRPr kumimoji="1" lang="ja-JP" altLang="ja-JP" sz="1000" b="0" i="0" u="none" strike="noStrike" cap="none" normalizeH="0" baseline="0" smtClean="0">
                        <a:ln>
                          <a:noFill/>
                        </a:ln>
                        <a:solidFill>
                          <a:schemeClr val="tx1"/>
                        </a:solidFill>
                        <a:effectLst/>
                        <a:latin typeface="ＭＳ Ｐゴシック" pitchFamily="50" charset="-128"/>
                        <a:ea typeface="ＭＳ Ｐゴシック" pitchFamily="50" charset="-128"/>
                        <a:cs typeface="Times New Roman" pitchFamily="18" charset="0"/>
                      </a:endParaRPr>
                    </a:p>
                  </a:txBody>
                  <a:tcPr marL="45725" marR="457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45725" marR="45725"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318775">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FAX</a:t>
                      </a:r>
                      <a:endParaRPr kumimoji="1" lang="ja-JP"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endParaRPr>
                    </a:p>
                  </a:txBody>
                  <a:tcPr marL="45725" marR="457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45725" marR="45725"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44798">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住　　 所</a:t>
                      </a:r>
                    </a:p>
                  </a:txBody>
                  <a:tcPr marL="45725" marR="45725"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　　　－</a:t>
                      </a:r>
                    </a:p>
                  </a:txBody>
                  <a:tcPr marL="45725" marR="45725"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86723">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cs typeface="Times New Roman" pitchFamily="18" charset="0"/>
                        </a:rPr>
                        <a:t>業　   種</a:t>
                      </a:r>
                    </a:p>
                  </a:txBody>
                  <a:tcPr marL="45725" marR="45725"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ＭＳ Ｐゴシック" pitchFamily="50" charset="-128"/>
                        <a:ea typeface="ＭＳ Ｐゴシック" pitchFamily="50" charset="-128"/>
                        <a:cs typeface="Times New Roman" pitchFamily="18" charset="0"/>
                      </a:endParaRPr>
                    </a:p>
                  </a:txBody>
                  <a:tcPr marL="45725" marR="457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cs typeface="Times New Roman" pitchFamily="18" charset="0"/>
                        </a:rPr>
                        <a:t>従業員数</a:t>
                      </a:r>
                    </a:p>
                  </a:txBody>
                  <a:tcPr marL="45725" marR="457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名</a:t>
                      </a:r>
                    </a:p>
                  </a:txBody>
                  <a:tcPr marL="45725" marR="45725"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6723">
                <a:tc row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ご担当</a:t>
                      </a:r>
                    </a:p>
                  </a:txBody>
                  <a:tcPr marL="45725" marR="45725"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お役職</a:t>
                      </a:r>
                    </a:p>
                  </a:txBody>
                  <a:tcPr marL="45725" marR="457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45725" marR="457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お名前</a:t>
                      </a:r>
                    </a:p>
                  </a:txBody>
                  <a:tcPr marL="45725" marR="457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45725" marR="45725"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86723">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pitchFamily="50" charset="-128"/>
                          <a:ea typeface="ＭＳ Ｐゴシック" pitchFamily="50" charset="-128"/>
                          <a:cs typeface="Times New Roman" pitchFamily="18" charset="0"/>
                        </a:rPr>
                        <a:t>E-mail</a:t>
                      </a:r>
                      <a:endPar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cs typeface="Times New Roman" pitchFamily="18" charset="0"/>
                      </a:endParaRPr>
                    </a:p>
                  </a:txBody>
                  <a:tcPr marL="45725" marR="457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gridSpan="5">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45725" marR="45725"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4136" name="テキスト ボックス 18"/>
          <p:cNvSpPr txBox="1">
            <a:spLocks noChangeArrowheads="1"/>
          </p:cNvSpPr>
          <p:nvPr/>
        </p:nvSpPr>
        <p:spPr bwMode="auto">
          <a:xfrm>
            <a:off x="79935" y="1716473"/>
            <a:ext cx="68580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dirty="0">
                <a:latin typeface="ＭＳ Ｐゴシック" panose="020B0600070205080204" pitchFamily="50" charset="-128"/>
              </a:rPr>
              <a:t>　■〇〇〇〇〇〇〇〇〇〇〇〇〇〇〇〇〇〇〇〇〇〇〇〇〇〇〇〇〇〇〇〇〇〇〇〇〇〇〇〇</a:t>
            </a:r>
            <a:endParaRPr lang="en-US" altLang="ja-JP" sz="1100" dirty="0">
              <a:latin typeface="ＭＳ Ｐゴシック" panose="020B0600070205080204" pitchFamily="50" charset="-128"/>
            </a:endParaRPr>
          </a:p>
          <a:p>
            <a:pPr eaLnBrk="1" hangingPunct="1">
              <a:spcBef>
                <a:spcPct val="0"/>
              </a:spcBef>
              <a:buFontTx/>
              <a:buNone/>
            </a:pPr>
            <a:r>
              <a:rPr lang="ja-JP" altLang="en-US" sz="1100" dirty="0">
                <a:latin typeface="ＭＳ Ｐゴシック" panose="020B0600070205080204" pitchFamily="50" charset="-128"/>
              </a:rPr>
              <a:t>　■〇〇〇〇〇〇〇〇〇〇〇〇〇〇〇〇〇〇〇〇〇〇〇〇〇〇〇〇〇〇〇〇〇〇〇〇〇〇〇〇</a:t>
            </a:r>
            <a:endParaRPr lang="en-US" altLang="ja-JP" sz="1100" dirty="0">
              <a:latin typeface="ＭＳ Ｐゴシック" panose="020B0600070205080204" pitchFamily="50" charset="-128"/>
            </a:endParaRPr>
          </a:p>
          <a:p>
            <a:pPr eaLnBrk="1" hangingPunct="1">
              <a:spcBef>
                <a:spcPct val="0"/>
              </a:spcBef>
              <a:buFontTx/>
              <a:buNone/>
            </a:pPr>
            <a:r>
              <a:rPr lang="ja-JP" altLang="en-US" sz="1100" dirty="0">
                <a:latin typeface="ＭＳ Ｐゴシック" panose="020B0600070205080204" pitchFamily="50" charset="-128"/>
              </a:rPr>
              <a:t>　■</a:t>
            </a:r>
            <a:r>
              <a:rPr lang="ja-JP" altLang="en-US" sz="1100" dirty="0" smtClean="0">
                <a:latin typeface="ＭＳ Ｐゴシック" panose="020B0600070205080204" pitchFamily="50" charset="-128"/>
              </a:rPr>
              <a:t>〇〇〇〇〇〇〇〇〇〇〇〇〇〇〇〇〇〇〇〇〇〇〇〇〇〇〇〇〇〇〇〇〇〇〇</a:t>
            </a:r>
            <a:r>
              <a:rPr lang="ja-JP" altLang="en-US" sz="1100" dirty="0">
                <a:latin typeface="ＭＳ Ｐゴシック" panose="020B0600070205080204" pitchFamily="50" charset="-128"/>
              </a:rPr>
              <a:t>〇〇〇〇〇</a:t>
            </a:r>
            <a:endParaRPr lang="en-US" altLang="ja-JP" sz="1100" dirty="0">
              <a:latin typeface="ＭＳ Ｐゴシック" panose="020B0600070205080204" pitchFamily="50" charset="-128"/>
            </a:endParaRPr>
          </a:p>
          <a:p>
            <a:pPr eaLnBrk="1" hangingPunct="1">
              <a:spcBef>
                <a:spcPct val="0"/>
              </a:spcBef>
              <a:buFontTx/>
              <a:buNone/>
            </a:pPr>
            <a:r>
              <a:rPr lang="ja-JP" altLang="en-US" sz="1100" dirty="0">
                <a:latin typeface="ＭＳ Ｐゴシック" panose="020B0600070205080204" pitchFamily="50" charset="-128"/>
              </a:rPr>
              <a:t>　</a:t>
            </a:r>
            <a:r>
              <a:rPr lang="ja-JP" altLang="en-US" sz="1100" dirty="0" smtClean="0">
                <a:latin typeface="ＭＳ Ｐゴシック" panose="020B0600070205080204" pitchFamily="50" charset="-128"/>
              </a:rPr>
              <a:t>■〇〇〇〇〇</a:t>
            </a:r>
            <a:r>
              <a:rPr lang="ja-JP" altLang="en-US" sz="1200" dirty="0" smtClean="0">
                <a:latin typeface="ＭＳ Ｐゴシック" panose="020B0600070205080204" pitchFamily="50" charset="-128"/>
              </a:rPr>
              <a:t>〇〇〇〇〇〇〇〇〇〇〇〇〇〇〇〇〇〇〇〇〇〇〇〇〇〇〇〇〇〇〇〇</a:t>
            </a:r>
            <a:endParaRPr lang="en-US" altLang="ja-JP" sz="1200" dirty="0">
              <a:latin typeface="ＭＳ Ｐゴシック" panose="020B0600070205080204" pitchFamily="50" charset="-128"/>
            </a:endParaRPr>
          </a:p>
        </p:txBody>
      </p:sp>
      <p:sp>
        <p:nvSpPr>
          <p:cNvPr id="4137" name="テキスト ボックス 12"/>
          <p:cNvSpPr txBox="1">
            <a:spLocks noChangeArrowheads="1"/>
          </p:cNvSpPr>
          <p:nvPr/>
        </p:nvSpPr>
        <p:spPr bwMode="auto">
          <a:xfrm>
            <a:off x="111872" y="6650945"/>
            <a:ext cx="6618953"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400" spc="-150" dirty="0" smtClean="0">
                <a:latin typeface="Arial" panose="020B0604020202020204" pitchFamily="34" charset="0"/>
              </a:rPr>
              <a:t>セミナー参加　　□</a:t>
            </a:r>
            <a:r>
              <a:rPr lang="en-US" altLang="ja-JP" sz="1400" spc="-150" dirty="0" smtClean="0">
                <a:latin typeface="Arial" panose="020B0604020202020204" pitchFamily="34" charset="0"/>
              </a:rPr>
              <a:t>00</a:t>
            </a:r>
            <a:r>
              <a:rPr lang="ja-JP" altLang="en-US" sz="1400" spc="-150" dirty="0" smtClean="0">
                <a:latin typeface="Arial" panose="020B0604020202020204" pitchFamily="34" charset="0"/>
              </a:rPr>
              <a:t>月</a:t>
            </a:r>
            <a:r>
              <a:rPr lang="en-US" altLang="ja-JP" sz="1400" spc="-150" dirty="0" smtClean="0">
                <a:latin typeface="Arial" panose="020B0604020202020204" pitchFamily="34" charset="0"/>
              </a:rPr>
              <a:t>00</a:t>
            </a:r>
            <a:r>
              <a:rPr lang="ja-JP" altLang="en-US" sz="1400" spc="-150" dirty="0" smtClean="0">
                <a:latin typeface="Arial" panose="020B0604020202020204" pitchFamily="34" charset="0"/>
              </a:rPr>
              <a:t>日　□</a:t>
            </a:r>
            <a:r>
              <a:rPr lang="en-US" altLang="ja-JP" sz="1400" spc="-150" dirty="0" smtClean="0">
                <a:latin typeface="Arial" panose="020B0604020202020204" pitchFamily="34" charset="0"/>
              </a:rPr>
              <a:t>00</a:t>
            </a:r>
            <a:r>
              <a:rPr lang="ja-JP" altLang="en-US" sz="1400" spc="-150" dirty="0" smtClean="0">
                <a:latin typeface="Arial" panose="020B0604020202020204" pitchFamily="34" charset="0"/>
              </a:rPr>
              <a:t>月</a:t>
            </a:r>
            <a:r>
              <a:rPr lang="en-US" altLang="ja-JP" sz="1400" spc="-150" dirty="0" smtClean="0">
                <a:latin typeface="Arial" panose="020B0604020202020204" pitchFamily="34" charset="0"/>
              </a:rPr>
              <a:t>00</a:t>
            </a:r>
            <a:r>
              <a:rPr lang="ja-JP" altLang="en-US" sz="1400" spc="-150" dirty="0" smtClean="0">
                <a:latin typeface="Arial" panose="020B0604020202020204" pitchFamily="34" charset="0"/>
              </a:rPr>
              <a:t>日　□</a:t>
            </a:r>
            <a:r>
              <a:rPr lang="en-US" altLang="ja-JP" sz="1400" spc="-150" dirty="0" smtClean="0">
                <a:latin typeface="Arial" panose="020B0604020202020204" pitchFamily="34" charset="0"/>
              </a:rPr>
              <a:t>00</a:t>
            </a:r>
            <a:r>
              <a:rPr lang="ja-JP" altLang="en-US" sz="1400" spc="-150" dirty="0" smtClean="0">
                <a:latin typeface="Arial" panose="020B0604020202020204" pitchFamily="34" charset="0"/>
              </a:rPr>
              <a:t>月</a:t>
            </a:r>
            <a:r>
              <a:rPr lang="en-US" altLang="ja-JP" sz="1400" spc="-150" dirty="0" smtClean="0">
                <a:latin typeface="Arial" panose="020B0604020202020204" pitchFamily="34" charset="0"/>
              </a:rPr>
              <a:t>00</a:t>
            </a:r>
            <a:r>
              <a:rPr lang="ja-JP" altLang="en-US" sz="1400" spc="-150" dirty="0" smtClean="0">
                <a:latin typeface="Arial" panose="020B0604020202020204" pitchFamily="34" charset="0"/>
              </a:rPr>
              <a:t>日　□</a:t>
            </a:r>
            <a:r>
              <a:rPr lang="en-US" altLang="ja-JP" sz="1400" spc="-150" dirty="0" smtClean="0">
                <a:latin typeface="Arial" panose="020B0604020202020204" pitchFamily="34" charset="0"/>
              </a:rPr>
              <a:t>00</a:t>
            </a:r>
            <a:r>
              <a:rPr lang="ja-JP" altLang="en-US" sz="1400" spc="-150" dirty="0" smtClean="0">
                <a:latin typeface="Arial" panose="020B0604020202020204" pitchFamily="34" charset="0"/>
              </a:rPr>
              <a:t>月</a:t>
            </a:r>
            <a:r>
              <a:rPr lang="en-US" altLang="ja-JP" sz="1400" spc="-150" dirty="0" smtClean="0">
                <a:latin typeface="Arial" panose="020B0604020202020204" pitchFamily="34" charset="0"/>
              </a:rPr>
              <a:t>00</a:t>
            </a:r>
            <a:r>
              <a:rPr lang="ja-JP" altLang="en-US" sz="1400" spc="-150" dirty="0" smtClean="0">
                <a:latin typeface="Arial" panose="020B0604020202020204" pitchFamily="34" charset="0"/>
              </a:rPr>
              <a:t>日</a:t>
            </a:r>
            <a:r>
              <a:rPr lang="ja-JP" altLang="en-US" sz="1400" spc="-150" dirty="0">
                <a:latin typeface="Arial" panose="020B0604020202020204" pitchFamily="34" charset="0"/>
              </a:rPr>
              <a:t>　□無料相談</a:t>
            </a:r>
            <a:r>
              <a:rPr lang="ja-JP" altLang="en-US" sz="1400" spc="-150" dirty="0" smtClean="0">
                <a:latin typeface="Arial" panose="020B0604020202020204" pitchFamily="34" charset="0"/>
              </a:rPr>
              <a:t>希望</a:t>
            </a:r>
            <a:endParaRPr lang="ja-JP" altLang="en-US" sz="1400" spc="-150" dirty="0">
              <a:latin typeface="Arial" panose="020B0604020202020204" pitchFamily="34" charset="0"/>
            </a:endParaRPr>
          </a:p>
        </p:txBody>
      </p:sp>
      <p:sp>
        <p:nvSpPr>
          <p:cNvPr id="4138" name="テキスト ボックス 2"/>
          <p:cNvSpPr txBox="1">
            <a:spLocks noChangeArrowheads="1"/>
          </p:cNvSpPr>
          <p:nvPr/>
        </p:nvSpPr>
        <p:spPr bwMode="auto">
          <a:xfrm>
            <a:off x="662556" y="2712957"/>
            <a:ext cx="5340350" cy="338137"/>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600" dirty="0">
                <a:latin typeface="Arial" panose="020B0604020202020204" pitchFamily="34" charset="0"/>
              </a:rPr>
              <a:t>まずは</a:t>
            </a:r>
            <a:r>
              <a:rPr lang="ja-JP" altLang="en-US" sz="1600" dirty="0" smtClean="0">
                <a:latin typeface="Arial" panose="020B0604020202020204" pitchFamily="34" charset="0"/>
              </a:rPr>
              <a:t>、セミナーを</a:t>
            </a:r>
            <a:r>
              <a:rPr lang="ja-JP" altLang="en-US" sz="1600" dirty="0">
                <a:latin typeface="Arial" panose="020B0604020202020204" pitchFamily="34" charset="0"/>
              </a:rPr>
              <a:t>お聞きいただき、お気軽にご相談ください</a:t>
            </a:r>
          </a:p>
        </p:txBody>
      </p:sp>
      <p:sp>
        <p:nvSpPr>
          <p:cNvPr id="4139" name="テキスト ボックス 2"/>
          <p:cNvSpPr txBox="1">
            <a:spLocks noChangeArrowheads="1"/>
          </p:cNvSpPr>
          <p:nvPr/>
        </p:nvSpPr>
        <p:spPr bwMode="auto">
          <a:xfrm>
            <a:off x="277438" y="6312483"/>
            <a:ext cx="63261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b="1" dirty="0">
                <a:latin typeface="Arial" panose="020B0604020202020204" pitchFamily="34" charset="0"/>
              </a:rPr>
              <a:t>●</a:t>
            </a:r>
            <a:r>
              <a:rPr lang="ja-JP" altLang="en-US" sz="1200" b="1" i="1" dirty="0">
                <a:latin typeface="Arial" panose="020B0604020202020204" pitchFamily="34" charset="0"/>
              </a:rPr>
              <a:t>下記のフォームにてお申込みください（</a:t>
            </a:r>
            <a:r>
              <a:rPr lang="ja-JP" altLang="en-US" sz="1200" b="1" i="1" u="sng" dirty="0">
                <a:latin typeface="Arial" panose="020B0604020202020204" pitchFamily="34" charset="0"/>
              </a:rPr>
              <a:t>チェックをお願い</a:t>
            </a:r>
            <a:r>
              <a:rPr lang="ja-JP" altLang="en-US" sz="1200" b="1" i="1" u="sng" dirty="0" smtClean="0">
                <a:latin typeface="Arial" panose="020B0604020202020204" pitchFamily="34" charset="0"/>
              </a:rPr>
              <a:t>します。会場案内をお送りします</a:t>
            </a:r>
            <a:r>
              <a:rPr lang="ja-JP" altLang="en-US" sz="1400" b="1" i="1" dirty="0" smtClean="0">
                <a:latin typeface="Arial" panose="020B0604020202020204" pitchFamily="34" charset="0"/>
              </a:rPr>
              <a:t>）</a:t>
            </a:r>
            <a:endParaRPr lang="ja-JP" altLang="en-US" sz="1400" b="1" i="1" dirty="0">
              <a:latin typeface="Arial" panose="020B0604020202020204" pitchFamily="34" charset="0"/>
            </a:endParaRPr>
          </a:p>
        </p:txBody>
      </p:sp>
      <p:sp>
        <p:nvSpPr>
          <p:cNvPr id="4102" name="Rectangle 81"/>
          <p:cNvSpPr>
            <a:spLocks noChangeArrowheads="1"/>
          </p:cNvSpPr>
          <p:nvPr/>
        </p:nvSpPr>
        <p:spPr bwMode="auto">
          <a:xfrm>
            <a:off x="0" y="1333447"/>
            <a:ext cx="6858000" cy="360362"/>
          </a:xfrm>
          <a:prstGeom prst="rect">
            <a:avLst/>
          </a:prstGeom>
          <a:solidFill>
            <a:schemeClr val="tx1"/>
          </a:solidFill>
          <a:ln>
            <a:noFill/>
          </a:ln>
        </p:spPr>
        <p:txBody>
          <a:bodyPr wrap="none"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lnSpc>
                <a:spcPct val="110000"/>
              </a:lnSpc>
              <a:spcBef>
                <a:spcPct val="15000"/>
              </a:spcBef>
              <a:buFontTx/>
              <a:buNone/>
              <a:defRPr/>
            </a:pPr>
            <a:r>
              <a:rPr lang="ja-JP" altLang="en-US" sz="1200" b="1" dirty="0" smtClean="0">
                <a:solidFill>
                  <a:schemeClr val="bg1"/>
                </a:solidFill>
                <a:latin typeface="HG丸ｺﾞｼｯｸM-PRO" pitchFamily="50" charset="-128"/>
                <a:ea typeface="HG丸ｺﾞｼｯｸM-PRO" pitchFamily="50" charset="-128"/>
              </a:rPr>
              <a:t>　〇〇〇〇〇〇〇〇〇〇〇〇〇〇〇〇〇〇〇〇〇〇〇〇〇〇〇〇〇〇〇〇〇〇〇〇〇〇〇〇〇〇</a:t>
            </a:r>
            <a:endParaRPr lang="en-US" altLang="ja-JP" sz="1200" b="1" dirty="0" smtClean="0">
              <a:solidFill>
                <a:schemeClr val="bg1"/>
              </a:solidFill>
              <a:latin typeface="Arial" charset="0"/>
              <a:ea typeface="HG丸ｺﾞｼｯｸM-PRO" pitchFamily="50" charset="-128"/>
            </a:endParaRPr>
          </a:p>
        </p:txBody>
      </p:sp>
      <p:sp>
        <p:nvSpPr>
          <p:cNvPr id="4141" name="Rectangle 81"/>
          <p:cNvSpPr>
            <a:spLocks noChangeArrowheads="1"/>
          </p:cNvSpPr>
          <p:nvPr/>
        </p:nvSpPr>
        <p:spPr bwMode="auto">
          <a:xfrm>
            <a:off x="-9525" y="-58738"/>
            <a:ext cx="6858000"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10000"/>
              </a:lnSpc>
              <a:spcBef>
                <a:spcPct val="15000"/>
              </a:spcBef>
              <a:buFontTx/>
              <a:buNone/>
            </a:pPr>
            <a:r>
              <a:rPr lang="ja-JP" altLang="en-US" sz="1400" b="1" dirty="0">
                <a:latin typeface="HG丸ｺﾞｼｯｸM-PRO" panose="020F0600000000000000" pitchFamily="50" charset="-128"/>
                <a:ea typeface="HG丸ｺﾞｼｯｸM-PRO" panose="020F0600000000000000" pitchFamily="50" charset="-128"/>
              </a:rPr>
              <a:t>　</a:t>
            </a:r>
            <a:r>
              <a:rPr lang="ja-JP" altLang="en-US" sz="1400" b="1" dirty="0" smtClean="0">
                <a:latin typeface="HG丸ｺﾞｼｯｸM-PRO" panose="020F0600000000000000" pitchFamily="50" charset="-128"/>
                <a:ea typeface="HG丸ｺﾞｼｯｸM-PRO" panose="020F0600000000000000" pitchFamily="50" charset="-128"/>
              </a:rPr>
              <a:t>〇〇〇〇〇〇〇へ</a:t>
            </a:r>
            <a:endParaRPr lang="en-US" altLang="ja-JP" sz="1400" b="1" dirty="0">
              <a:latin typeface="Arial" panose="020B0604020202020204" pitchFamily="34" charset="0"/>
              <a:ea typeface="HG丸ｺﾞｼｯｸM-PRO" panose="020F0600000000000000" pitchFamily="50" charset="-128"/>
            </a:endParaRPr>
          </a:p>
        </p:txBody>
      </p:sp>
      <p:sp>
        <p:nvSpPr>
          <p:cNvPr id="4" name="角丸四角形 3"/>
          <p:cNvSpPr/>
          <p:nvPr/>
        </p:nvSpPr>
        <p:spPr>
          <a:xfrm>
            <a:off x="1341214" y="560388"/>
            <a:ext cx="4464050" cy="70356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4000" dirty="0" smtClean="0">
                <a:solidFill>
                  <a:schemeClr val="tx1"/>
                </a:solidFill>
                <a:latin typeface="HGP創英ﾌﾟﾚｾﾞﾝｽEB" panose="02020800000000000000" pitchFamily="18" charset="-128"/>
                <a:ea typeface="HGP創英ﾌﾟﾚｾﾞﾝｽEB" panose="02020800000000000000" pitchFamily="18" charset="-128"/>
              </a:rPr>
              <a:t>セミナーの</a:t>
            </a:r>
            <a:r>
              <a:rPr lang="ja-JP" altLang="en-US" sz="4000" dirty="0">
                <a:solidFill>
                  <a:schemeClr val="tx1"/>
                </a:solidFill>
                <a:latin typeface="HGP創英ﾌﾟﾚｾﾞﾝｽEB" panose="02020800000000000000" pitchFamily="18" charset="-128"/>
                <a:ea typeface="HGP創英ﾌﾟﾚｾﾞﾝｽEB" panose="02020800000000000000" pitchFamily="18" charset="-128"/>
              </a:rPr>
              <a:t>ご案内</a:t>
            </a:r>
          </a:p>
        </p:txBody>
      </p:sp>
      <p:sp>
        <p:nvSpPr>
          <p:cNvPr id="3" name="角丸四角形吹き出し 2"/>
          <p:cNvSpPr/>
          <p:nvPr/>
        </p:nvSpPr>
        <p:spPr>
          <a:xfrm rot="21307225">
            <a:off x="4904111" y="134083"/>
            <a:ext cx="1792288" cy="350837"/>
          </a:xfrm>
          <a:prstGeom prst="wedgeRoundRectCallout">
            <a:avLst>
              <a:gd name="adj1" fmla="val -33418"/>
              <a:gd name="adj2" fmla="val 95370"/>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tx1"/>
                </a:solidFill>
              </a:rPr>
              <a:t>〇〇の</a:t>
            </a:r>
            <a:r>
              <a:rPr lang="ja-JP" altLang="en-US" dirty="0">
                <a:solidFill>
                  <a:schemeClr val="tx1"/>
                </a:solidFill>
              </a:rPr>
              <a:t>ための</a:t>
            </a:r>
          </a:p>
        </p:txBody>
      </p:sp>
      <p:sp>
        <p:nvSpPr>
          <p:cNvPr id="4159" name="正方形/長方形 27"/>
          <p:cNvSpPr>
            <a:spLocks noChangeArrowheads="1"/>
          </p:cNvSpPr>
          <p:nvPr/>
        </p:nvSpPr>
        <p:spPr bwMode="auto">
          <a:xfrm>
            <a:off x="987484" y="4793321"/>
            <a:ext cx="33849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b="1" dirty="0" smtClean="0">
                <a:latin typeface="小塚ゴシック Pr6N B"/>
                <a:ea typeface="小塚ゴシック Pr6N B"/>
                <a:cs typeface="小塚ゴシック Pr6N B"/>
              </a:rPr>
              <a:t>〇〇〇について</a:t>
            </a:r>
            <a:r>
              <a:rPr lang="ja-JP" altLang="en-US" sz="1200" b="1" dirty="0">
                <a:latin typeface="小塚ゴシック Pr6N B"/>
                <a:ea typeface="小塚ゴシック Pr6N B"/>
                <a:cs typeface="小塚ゴシック Pr6N B"/>
              </a:rPr>
              <a:t>　　　</a:t>
            </a:r>
          </a:p>
        </p:txBody>
      </p:sp>
      <p:sp>
        <p:nvSpPr>
          <p:cNvPr id="4160" name="正方形/長方形 28"/>
          <p:cNvSpPr>
            <a:spLocks noChangeArrowheads="1"/>
          </p:cNvSpPr>
          <p:nvPr/>
        </p:nvSpPr>
        <p:spPr bwMode="auto">
          <a:xfrm>
            <a:off x="549736" y="4799300"/>
            <a:ext cx="5693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200" b="1" dirty="0">
                <a:latin typeface="小塚ゴシック Pr6N B"/>
                <a:ea typeface="小塚ゴシック Pr6N B"/>
                <a:cs typeface="小塚ゴシック Pr6N B"/>
              </a:rPr>
              <a:t>第</a:t>
            </a:r>
            <a:r>
              <a:rPr lang="en-US" altLang="ja-JP" sz="1200" b="1" dirty="0">
                <a:latin typeface="小塚ゴシック Pr6N B"/>
                <a:ea typeface="小塚ゴシック Pr6N B"/>
                <a:cs typeface="小塚ゴシック Pr6N B"/>
              </a:rPr>
              <a:t>1</a:t>
            </a:r>
            <a:r>
              <a:rPr lang="ja-JP" altLang="en-US" sz="1200" b="1" dirty="0">
                <a:latin typeface="小塚ゴシック Pr6N B"/>
                <a:ea typeface="小塚ゴシック Pr6N B"/>
                <a:cs typeface="小塚ゴシック Pr6N B"/>
              </a:rPr>
              <a:t>部</a:t>
            </a:r>
          </a:p>
        </p:txBody>
      </p:sp>
      <p:sp>
        <p:nvSpPr>
          <p:cNvPr id="4161" name="正方形/長方形 29"/>
          <p:cNvSpPr>
            <a:spLocks noChangeArrowheads="1"/>
          </p:cNvSpPr>
          <p:nvPr/>
        </p:nvSpPr>
        <p:spPr bwMode="auto">
          <a:xfrm>
            <a:off x="557230" y="5361770"/>
            <a:ext cx="5693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200" b="1" dirty="0">
                <a:latin typeface="小塚ゴシック Pr6N B"/>
                <a:ea typeface="小塚ゴシック Pr6N B"/>
                <a:cs typeface="小塚ゴシック Pr6N B"/>
              </a:rPr>
              <a:t>第</a:t>
            </a:r>
            <a:r>
              <a:rPr lang="en-US" altLang="ja-JP" sz="1200" b="1" dirty="0">
                <a:latin typeface="小塚ゴシック Pr6N B"/>
                <a:ea typeface="小塚ゴシック Pr6N B"/>
                <a:cs typeface="小塚ゴシック Pr6N B"/>
              </a:rPr>
              <a:t>2</a:t>
            </a:r>
            <a:r>
              <a:rPr lang="ja-JP" altLang="en-US" sz="1200" b="1" dirty="0">
                <a:latin typeface="小塚ゴシック Pr6N B"/>
                <a:ea typeface="小塚ゴシック Pr6N B"/>
                <a:cs typeface="小塚ゴシック Pr6N B"/>
              </a:rPr>
              <a:t>部</a:t>
            </a:r>
          </a:p>
        </p:txBody>
      </p:sp>
      <p:sp>
        <p:nvSpPr>
          <p:cNvPr id="4162" name="正方形/長方形 30"/>
          <p:cNvSpPr>
            <a:spLocks noChangeArrowheads="1"/>
          </p:cNvSpPr>
          <p:nvPr/>
        </p:nvSpPr>
        <p:spPr bwMode="auto">
          <a:xfrm>
            <a:off x="1015662" y="4998054"/>
            <a:ext cx="59323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50" dirty="0" smtClean="0">
                <a:latin typeface="小塚ゴシック Pr6N B"/>
                <a:ea typeface="小塚ゴシック Pr6N B"/>
                <a:cs typeface="小塚ゴシック Pr6N B"/>
              </a:rPr>
              <a:t>・〇〇〇〇</a:t>
            </a:r>
            <a:endParaRPr lang="en-US" altLang="ja-JP" sz="1050" dirty="0">
              <a:latin typeface="小塚ゴシック Pr6N B"/>
              <a:ea typeface="小塚ゴシック Pr6N B"/>
              <a:cs typeface="小塚ゴシック Pr6N B"/>
            </a:endParaRPr>
          </a:p>
          <a:p>
            <a:pPr>
              <a:spcBef>
                <a:spcPct val="0"/>
              </a:spcBef>
              <a:buFontTx/>
              <a:buNone/>
            </a:pPr>
            <a:r>
              <a:rPr lang="ja-JP" altLang="en-US" sz="1050" dirty="0" smtClean="0">
                <a:latin typeface="小塚ゴシック Pr6N B"/>
                <a:ea typeface="小塚ゴシック Pr6N B"/>
                <a:cs typeface="小塚ゴシック Pr6N B"/>
              </a:rPr>
              <a:t>・〇〇〇〇</a:t>
            </a:r>
            <a:endParaRPr lang="ja-JP" altLang="en-US" sz="1050" dirty="0">
              <a:latin typeface="小塚ゴシック Pr6N B"/>
              <a:ea typeface="小塚ゴシック Pr6N B"/>
              <a:cs typeface="小塚ゴシック Pr6N B"/>
            </a:endParaRPr>
          </a:p>
        </p:txBody>
      </p:sp>
      <p:sp>
        <p:nvSpPr>
          <p:cNvPr id="4163" name="正方形/長方形 33"/>
          <p:cNvSpPr>
            <a:spLocks noChangeArrowheads="1"/>
          </p:cNvSpPr>
          <p:nvPr/>
        </p:nvSpPr>
        <p:spPr bwMode="auto">
          <a:xfrm>
            <a:off x="1015662" y="5361770"/>
            <a:ext cx="5611701"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b="1" dirty="0" smtClean="0">
                <a:latin typeface="小塚ゴシック Pr6N B"/>
                <a:ea typeface="小塚ゴシック Pr6N B"/>
                <a:cs typeface="小塚ゴシック Pr6N B"/>
              </a:rPr>
              <a:t>〇〇〇について</a:t>
            </a:r>
            <a:endParaRPr lang="en-US" altLang="ja-JP" sz="1200" b="1" dirty="0">
              <a:latin typeface="小塚ゴシック Pr6N B"/>
              <a:ea typeface="小塚ゴシック Pr6N B"/>
              <a:cs typeface="小塚ゴシック Pr6N B"/>
            </a:endParaRPr>
          </a:p>
          <a:p>
            <a:pPr>
              <a:spcBef>
                <a:spcPct val="0"/>
              </a:spcBef>
              <a:buFontTx/>
              <a:buNone/>
            </a:pPr>
            <a:r>
              <a:rPr lang="ja-JP" altLang="en-US" sz="1050" dirty="0" smtClean="0">
                <a:latin typeface="小塚ゴシック Pr6N B"/>
                <a:ea typeface="小塚ゴシック Pr6N B"/>
                <a:cs typeface="小塚ゴシック Pr6N B"/>
              </a:rPr>
              <a:t>・〇〇〇〇</a:t>
            </a:r>
            <a:endParaRPr lang="en-US" altLang="ja-JP" sz="1050" dirty="0" smtClean="0">
              <a:latin typeface="小塚ゴシック Pr6N B"/>
              <a:ea typeface="小塚ゴシック Pr6N B"/>
              <a:cs typeface="小塚ゴシック Pr6N B"/>
            </a:endParaRPr>
          </a:p>
          <a:p>
            <a:pPr>
              <a:spcBef>
                <a:spcPct val="0"/>
              </a:spcBef>
              <a:buFontTx/>
              <a:buNone/>
            </a:pPr>
            <a:r>
              <a:rPr lang="ja-JP" altLang="en-US" sz="1050" dirty="0">
                <a:latin typeface="小塚ゴシック Pr6N B"/>
                <a:ea typeface="小塚ゴシック Pr6N B"/>
                <a:cs typeface="小塚ゴシック Pr6N B"/>
              </a:rPr>
              <a:t>・〇〇〇〇</a:t>
            </a:r>
          </a:p>
        </p:txBody>
      </p:sp>
      <p:grpSp>
        <p:nvGrpSpPr>
          <p:cNvPr id="6" name="グループ化 5"/>
          <p:cNvGrpSpPr/>
          <p:nvPr/>
        </p:nvGrpSpPr>
        <p:grpSpPr>
          <a:xfrm>
            <a:off x="332656" y="234757"/>
            <a:ext cx="1175322" cy="1170506"/>
            <a:chOff x="5504404" y="297878"/>
            <a:chExt cx="1175322" cy="1170506"/>
          </a:xfrm>
        </p:grpSpPr>
        <p:pic>
          <p:nvPicPr>
            <p:cNvPr id="4158" name="Picture 6" descr="C:\Users\TSUKAMOTO\Desktop\アスクル\マンション\赤丸.png"/>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5504404" y="297878"/>
              <a:ext cx="1170492" cy="117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45" name="正方形/長方形 40"/>
            <p:cNvSpPr>
              <a:spLocks noChangeArrowheads="1"/>
            </p:cNvSpPr>
            <p:nvPr/>
          </p:nvSpPr>
          <p:spPr bwMode="auto">
            <a:xfrm>
              <a:off x="5719762" y="335601"/>
              <a:ext cx="739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2000" b="1" dirty="0">
                  <a:solidFill>
                    <a:schemeClr val="bg1"/>
                  </a:solidFill>
                  <a:latin typeface="小塚ゴシック Pr6N B"/>
                  <a:ea typeface="小塚ゴシック Pr6N B"/>
                  <a:cs typeface="小塚ゴシック Pr6N B"/>
                </a:rPr>
                <a:t>参加</a:t>
              </a:r>
            </a:p>
            <a:p>
              <a:pPr>
                <a:spcBef>
                  <a:spcPct val="0"/>
                </a:spcBef>
                <a:buFontTx/>
                <a:buNone/>
              </a:pPr>
              <a:r>
                <a:rPr lang="ja-JP" altLang="en-US" sz="2000" b="1" dirty="0">
                  <a:solidFill>
                    <a:schemeClr val="bg1"/>
                  </a:solidFill>
                  <a:latin typeface="小塚ゴシック Pr6N B"/>
                  <a:ea typeface="小塚ゴシック Pr6N B"/>
                  <a:cs typeface="小塚ゴシック Pr6N B"/>
                </a:rPr>
                <a:t>無料</a:t>
              </a:r>
            </a:p>
          </p:txBody>
        </p:sp>
        <p:sp>
          <p:nvSpPr>
            <p:cNvPr id="42" name="正方形/長方形 41"/>
            <p:cNvSpPr/>
            <p:nvPr/>
          </p:nvSpPr>
          <p:spPr>
            <a:xfrm>
              <a:off x="5504404" y="945781"/>
              <a:ext cx="1175322" cy="253916"/>
            </a:xfrm>
            <a:prstGeom prst="rect">
              <a:avLst/>
            </a:prstGeom>
          </p:spPr>
          <p:txBody>
            <a:bodyPr wrap="none">
              <a:spAutoFit/>
            </a:bodyPr>
            <a:lstStyle/>
            <a:p>
              <a:pPr>
                <a:defRPr/>
              </a:pPr>
              <a:r>
                <a:rPr lang="zh-CN" altLang="en-US" sz="1050" b="1" dirty="0">
                  <a:solidFill>
                    <a:schemeClr val="bg1"/>
                  </a:solidFill>
                  <a:latin typeface="小塚ゴシック Pr6N B" pitchFamily="34" charset="-128"/>
                  <a:ea typeface="小塚ゴシック Pr6N B" pitchFamily="34" charset="-128"/>
                </a:rPr>
                <a:t>（</a:t>
              </a:r>
              <a:r>
                <a:rPr lang="zh-CN" altLang="en-US" sz="1050" b="1" dirty="0" smtClean="0">
                  <a:solidFill>
                    <a:schemeClr val="bg1"/>
                  </a:solidFill>
                  <a:latin typeface="小塚ゴシック Pr6N B" pitchFamily="34" charset="-128"/>
                  <a:ea typeface="小塚ゴシック Pr6N B" pitchFamily="34" charset="-128"/>
                </a:rPr>
                <a:t>先着</a:t>
              </a:r>
              <a:r>
                <a:rPr lang="en-US" altLang="zh-CN" sz="1050" b="1" dirty="0" smtClean="0">
                  <a:solidFill>
                    <a:schemeClr val="bg1"/>
                  </a:solidFill>
                  <a:latin typeface="小塚ゴシック Pr6N B" pitchFamily="34" charset="-128"/>
                  <a:ea typeface="小塚ゴシック Pr6N B" pitchFamily="34" charset="-128"/>
                </a:rPr>
                <a:t>00</a:t>
              </a:r>
              <a:r>
                <a:rPr lang="zh-CN" altLang="en-US" sz="1050" b="1" dirty="0" smtClean="0">
                  <a:solidFill>
                    <a:schemeClr val="bg1"/>
                  </a:solidFill>
                  <a:latin typeface="小塚ゴシック Pr6N B" pitchFamily="34" charset="-128"/>
                  <a:ea typeface="小塚ゴシック Pr6N B" pitchFamily="34" charset="-128"/>
                </a:rPr>
                <a:t>名</a:t>
              </a:r>
              <a:r>
                <a:rPr lang="zh-CN" altLang="en-US" sz="1050" b="1" dirty="0">
                  <a:solidFill>
                    <a:schemeClr val="bg1"/>
                  </a:solidFill>
                  <a:latin typeface="小塚ゴシック Pr6N B" pitchFamily="34" charset="-128"/>
                  <a:ea typeface="小塚ゴシック Pr6N B" pitchFamily="34" charset="-128"/>
                </a:rPr>
                <a:t>様）</a:t>
              </a:r>
              <a:endParaRPr lang="ja-JP" altLang="en-US" sz="1050" b="1" dirty="0">
                <a:solidFill>
                  <a:schemeClr val="bg1"/>
                </a:solidFill>
                <a:latin typeface="小塚ゴシック Pr6N B" pitchFamily="34" charset="-128"/>
                <a:ea typeface="小塚ゴシック Pr6N B" pitchFamily="34" charset="-128"/>
              </a:endParaRPr>
            </a:p>
          </p:txBody>
        </p:sp>
      </p:grpSp>
      <p:sp>
        <p:nvSpPr>
          <p:cNvPr id="4147" name="正方形/長方形 42"/>
          <p:cNvSpPr>
            <a:spLocks noChangeArrowheads="1"/>
          </p:cNvSpPr>
          <p:nvPr/>
        </p:nvSpPr>
        <p:spPr bwMode="auto">
          <a:xfrm>
            <a:off x="4372477" y="4793321"/>
            <a:ext cx="94769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100" dirty="0">
                <a:latin typeface="小塚明朝 Pr6N H"/>
                <a:ea typeface="小塚明朝 Pr6N H"/>
                <a:cs typeface="小塚明朝 Pr6N H"/>
              </a:rPr>
              <a:t>00</a:t>
            </a:r>
            <a:r>
              <a:rPr lang="en-US" altLang="zh-TW" sz="1100" dirty="0" smtClean="0">
                <a:latin typeface="小塚明朝 Pr6N H"/>
                <a:ea typeface="小塚明朝 Pr6N H"/>
                <a:cs typeface="小塚明朝 Pr6N H"/>
              </a:rPr>
              <a:t>:00</a:t>
            </a:r>
            <a:r>
              <a:rPr lang="zh-TW" altLang="en-US" sz="1100" dirty="0" smtClean="0">
                <a:latin typeface="小塚明朝 Pr6N H"/>
                <a:ea typeface="小塚明朝 Pr6N H"/>
                <a:cs typeface="小塚明朝 Pr6N H"/>
              </a:rPr>
              <a:t>～</a:t>
            </a:r>
            <a:r>
              <a:rPr lang="en-US" altLang="ja-JP" sz="1100" dirty="0" smtClean="0">
                <a:latin typeface="小塚明朝 Pr6N H"/>
                <a:ea typeface="小塚明朝 Pr6N H"/>
                <a:cs typeface="小塚明朝 Pr6N H"/>
              </a:rPr>
              <a:t>00</a:t>
            </a:r>
            <a:r>
              <a:rPr lang="en-US" altLang="zh-TW" sz="1100" dirty="0" smtClean="0">
                <a:latin typeface="小塚明朝 Pr6N H"/>
                <a:ea typeface="小塚明朝 Pr6N H"/>
                <a:cs typeface="小塚明朝 Pr6N H"/>
              </a:rPr>
              <a:t>:</a:t>
            </a:r>
            <a:r>
              <a:rPr lang="en-US" altLang="ja-JP" sz="1100" dirty="0" smtClean="0">
                <a:latin typeface="小塚明朝 Pr6N H"/>
                <a:ea typeface="小塚明朝 Pr6N H"/>
                <a:cs typeface="小塚明朝 Pr6N H"/>
              </a:rPr>
              <a:t>0</a:t>
            </a:r>
            <a:r>
              <a:rPr lang="en-US" altLang="zh-TW" sz="1100" dirty="0" smtClean="0">
                <a:latin typeface="小塚明朝 Pr6N H"/>
                <a:ea typeface="小塚明朝 Pr6N H"/>
                <a:cs typeface="小塚明朝 Pr6N H"/>
              </a:rPr>
              <a:t>0</a:t>
            </a:r>
            <a:endParaRPr lang="ja-JP" altLang="en-US" sz="1100" dirty="0">
              <a:latin typeface="小塚明朝 Pr6N H"/>
              <a:ea typeface="小塚明朝 Pr6N H"/>
              <a:cs typeface="小塚明朝 Pr6N H"/>
            </a:endParaRPr>
          </a:p>
        </p:txBody>
      </p:sp>
      <p:sp>
        <p:nvSpPr>
          <p:cNvPr id="4148" name="正方形/長方形 43"/>
          <p:cNvSpPr>
            <a:spLocks noChangeArrowheads="1"/>
          </p:cNvSpPr>
          <p:nvPr/>
        </p:nvSpPr>
        <p:spPr bwMode="auto">
          <a:xfrm>
            <a:off x="4372477" y="5361770"/>
            <a:ext cx="94769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100" dirty="0" smtClean="0">
                <a:latin typeface="小塚明朝 Pr6N H"/>
                <a:ea typeface="小塚明朝 Pr6N H"/>
                <a:cs typeface="小塚明朝 Pr6N H"/>
              </a:rPr>
              <a:t>00:00</a:t>
            </a:r>
            <a:r>
              <a:rPr lang="ja-JP" altLang="en-US" sz="1100" dirty="0" smtClean="0">
                <a:latin typeface="小塚明朝 Pr6N H"/>
                <a:ea typeface="小塚明朝 Pr6N H"/>
                <a:cs typeface="小塚明朝 Pr6N H"/>
              </a:rPr>
              <a:t>～</a:t>
            </a:r>
            <a:r>
              <a:rPr lang="en-US" altLang="ja-JP" sz="1100" dirty="0" smtClean="0">
                <a:latin typeface="小塚明朝 Pr6N H"/>
                <a:ea typeface="小塚明朝 Pr6N H"/>
                <a:cs typeface="小塚明朝 Pr6N H"/>
              </a:rPr>
              <a:t>00:00</a:t>
            </a:r>
            <a:endParaRPr lang="ja-JP" altLang="en-US" sz="1100" dirty="0">
              <a:latin typeface="小塚明朝 Pr6N H"/>
              <a:ea typeface="小塚明朝 Pr6N H"/>
              <a:cs typeface="小塚明朝 Pr6N H"/>
            </a:endParaRPr>
          </a:p>
        </p:txBody>
      </p:sp>
      <p:sp>
        <p:nvSpPr>
          <p:cNvPr id="4149" name="正方形/長方形 5"/>
          <p:cNvSpPr>
            <a:spLocks noChangeArrowheads="1"/>
          </p:cNvSpPr>
          <p:nvPr/>
        </p:nvSpPr>
        <p:spPr bwMode="auto">
          <a:xfrm>
            <a:off x="5083352" y="9109719"/>
            <a:ext cx="18020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400" b="1" dirty="0">
                <a:latin typeface="Arial" panose="020B0604020202020204" pitchFamily="34" charset="0"/>
              </a:rPr>
              <a:t>TEL </a:t>
            </a:r>
            <a:r>
              <a:rPr lang="en-US" altLang="ja-JP" sz="1400" b="1" dirty="0" smtClean="0">
                <a:latin typeface="Arial" panose="020B0604020202020204" pitchFamily="34" charset="0"/>
              </a:rPr>
              <a:t>000-000-0000</a:t>
            </a:r>
            <a:r>
              <a:rPr lang="ja-JP" altLang="en-US" sz="1400" b="1" dirty="0">
                <a:latin typeface="Arial" panose="020B0604020202020204" pitchFamily="34" charset="0"/>
              </a:rPr>
              <a:t>　</a:t>
            </a:r>
          </a:p>
        </p:txBody>
      </p:sp>
      <p:graphicFrame>
        <p:nvGraphicFramePr>
          <p:cNvPr id="8" name="表 7"/>
          <p:cNvGraphicFramePr>
            <a:graphicFrameLocks noGrp="1"/>
          </p:cNvGraphicFramePr>
          <p:nvPr>
            <p:extLst>
              <p:ext uri="{D42A27DB-BD31-4B8C-83A1-F6EECF244321}">
                <p14:modId xmlns:p14="http://schemas.microsoft.com/office/powerpoint/2010/main" val="11583675"/>
              </p:ext>
            </p:extLst>
          </p:nvPr>
        </p:nvGraphicFramePr>
        <p:xfrm>
          <a:off x="342900" y="3152800"/>
          <a:ext cx="6172200" cy="1519439"/>
        </p:xfrm>
        <a:graphic>
          <a:graphicData uri="http://schemas.openxmlformats.org/drawingml/2006/table">
            <a:tbl>
              <a:tblPr/>
              <a:tblGrid>
                <a:gridCol w="1880710"/>
                <a:gridCol w="946344"/>
                <a:gridCol w="1844772"/>
                <a:gridCol w="1500374"/>
              </a:tblGrid>
              <a:tr h="365435">
                <a:tc>
                  <a:txBody>
                    <a:bodyPr/>
                    <a:lstStyle/>
                    <a:p>
                      <a:pPr algn="ctr" fontAlgn="ctr"/>
                      <a:r>
                        <a:rPr lang="ja-JP" altLang="en-US" sz="1100" b="0" i="0" u="none" strike="noStrike" dirty="0" smtClean="0">
                          <a:solidFill>
                            <a:schemeClr val="bg1"/>
                          </a:solidFill>
                          <a:effectLst/>
                          <a:latin typeface="HGP明朝E" panose="02020900000000000000" pitchFamily="18" charset="-128"/>
                          <a:ea typeface="HGP明朝E" panose="02020900000000000000" pitchFamily="18" charset="-128"/>
                        </a:rPr>
                        <a:t>開催日程</a:t>
                      </a:r>
                      <a:r>
                        <a:rPr lang="en-US" altLang="ja-JP" sz="1100" b="0" i="0" u="none" strike="noStrike" dirty="0" smtClean="0">
                          <a:solidFill>
                            <a:schemeClr val="bg1"/>
                          </a:solidFill>
                          <a:effectLst/>
                          <a:latin typeface="HGP明朝E" panose="02020900000000000000" pitchFamily="18" charset="-128"/>
                          <a:ea typeface="HGP明朝E" panose="02020900000000000000" pitchFamily="18" charset="-128"/>
                        </a:rPr>
                        <a:t>(</a:t>
                      </a:r>
                      <a:r>
                        <a:rPr lang="en-US" altLang="ja-JP" sz="1000" b="0" i="0" u="none" strike="noStrike" dirty="0" smtClean="0">
                          <a:solidFill>
                            <a:schemeClr val="bg1"/>
                          </a:solidFill>
                          <a:effectLst/>
                          <a:latin typeface="HGP明朝E" panose="02020900000000000000" pitchFamily="18" charset="-128"/>
                          <a:ea typeface="HGP明朝E" panose="02020900000000000000" pitchFamily="18" charset="-128"/>
                        </a:rPr>
                        <a:t>00:00</a:t>
                      </a:r>
                      <a:r>
                        <a:rPr lang="ja-JP" altLang="en-US" sz="1000" b="0" i="0" u="none" strike="noStrike" dirty="0" smtClean="0">
                          <a:solidFill>
                            <a:schemeClr val="bg1"/>
                          </a:solidFill>
                          <a:effectLst/>
                          <a:latin typeface="HGP明朝E" panose="02020900000000000000" pitchFamily="18" charset="-128"/>
                          <a:ea typeface="HGP明朝E" panose="02020900000000000000" pitchFamily="18" charset="-128"/>
                        </a:rPr>
                        <a:t>～</a:t>
                      </a:r>
                      <a:r>
                        <a:rPr lang="en-US" altLang="ja-JP" sz="1000" b="0" i="0" u="none" strike="noStrike" dirty="0" smtClean="0">
                          <a:solidFill>
                            <a:schemeClr val="bg1"/>
                          </a:solidFill>
                          <a:effectLst/>
                          <a:latin typeface="HGP明朝E" panose="02020900000000000000" pitchFamily="18" charset="-128"/>
                          <a:ea typeface="HGP明朝E" panose="02020900000000000000" pitchFamily="18" charset="-128"/>
                        </a:rPr>
                        <a:t>00:00</a:t>
                      </a:r>
                      <a:r>
                        <a:rPr lang="en-US" altLang="ja-JP" sz="1000" b="0" i="0" u="none" strike="noStrike" dirty="0">
                          <a:solidFill>
                            <a:schemeClr val="bg1"/>
                          </a:solidFill>
                          <a:effectLst/>
                          <a:latin typeface="HGP明朝E" panose="02020900000000000000" pitchFamily="18" charset="-128"/>
                          <a:ea typeface="HGP明朝E" panose="02020900000000000000" pitchFamily="18" charset="-128"/>
                        </a:rPr>
                        <a:t>)   </a:t>
                      </a:r>
                      <a:endParaRPr lang="ja-JP" altLang="en-US" sz="1000" b="1" i="0" u="none" strike="noStrike" dirty="0">
                        <a:solidFill>
                          <a:schemeClr val="bg1"/>
                        </a:solidFill>
                        <a:effectLst/>
                        <a:latin typeface="HGP明朝E" panose="02020900000000000000" pitchFamily="18" charset="-128"/>
                        <a:ea typeface="HGP明朝E" panose="02020900000000000000" pitchFamily="18" charset="-128"/>
                      </a:endParaRPr>
                    </a:p>
                  </a:txBody>
                  <a:tcPr marL="8989" marR="8989" marT="8989" marB="0" anchor="ctr">
                    <a:lnL w="6350" cap="flat" cmpd="sng" algn="ctr">
                      <a:solidFill>
                        <a:srgbClr val="4472C4"/>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1000" b="0" i="0" u="none" strike="noStrike" dirty="0">
                          <a:solidFill>
                            <a:srgbClr val="FFFFFF"/>
                          </a:solidFill>
                          <a:effectLst/>
                          <a:latin typeface="HGP明朝E" panose="02020900000000000000" pitchFamily="18" charset="-128"/>
                          <a:ea typeface="HGP明朝E" panose="02020900000000000000" pitchFamily="18" charset="-128"/>
                        </a:rPr>
                        <a:t>開催場所</a:t>
                      </a:r>
                    </a:p>
                  </a:txBody>
                  <a:tcPr marL="8989" marR="8989" marT="898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1000" b="0" i="0" u="none" strike="noStrike" dirty="0">
                          <a:solidFill>
                            <a:srgbClr val="FFFFFF"/>
                          </a:solidFill>
                          <a:effectLst/>
                          <a:latin typeface="HGP明朝E" panose="02020900000000000000" pitchFamily="18" charset="-128"/>
                          <a:ea typeface="HGP明朝E" panose="02020900000000000000" pitchFamily="18" charset="-128"/>
                        </a:rPr>
                        <a:t>会場名</a:t>
                      </a:r>
                    </a:p>
                  </a:txBody>
                  <a:tcPr marL="8989" marR="8989" marT="898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1000" b="0" i="0" u="none" strike="noStrike" dirty="0">
                          <a:solidFill>
                            <a:srgbClr val="FFFFFF"/>
                          </a:solidFill>
                          <a:effectLst/>
                          <a:latin typeface="HGP明朝E" panose="02020900000000000000" pitchFamily="18" charset="-128"/>
                          <a:ea typeface="HGP明朝E" panose="02020900000000000000" pitchFamily="18" charset="-128"/>
                        </a:rPr>
                        <a:t>最寄駅</a:t>
                      </a:r>
                    </a:p>
                  </a:txBody>
                  <a:tcPr marL="8989" marR="8989" marT="8989" marB="0" anchor="ctr">
                    <a:lnL w="6350" cap="flat" cmpd="sng" algn="ctr">
                      <a:solidFill>
                        <a:srgbClr val="FFFFFF"/>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288501">
                <a:tc>
                  <a:txBody>
                    <a:bodyPr/>
                    <a:lstStyle/>
                    <a:p>
                      <a:pPr algn="ctr" fontAlgn="ctr"/>
                      <a:r>
                        <a:rPr lang="en-US" altLang="ja-JP" sz="1800" b="0" i="0" u="none" strike="noStrike" dirty="0" smtClean="0">
                          <a:solidFill>
                            <a:srgbClr val="000000"/>
                          </a:solidFill>
                          <a:effectLst/>
                          <a:latin typeface="HGP明朝E" panose="02020900000000000000" pitchFamily="18" charset="-128"/>
                          <a:ea typeface="HGP明朝E" panose="02020900000000000000" pitchFamily="18" charset="-128"/>
                        </a:rPr>
                        <a:t>00</a:t>
                      </a:r>
                      <a:r>
                        <a:rPr lang="ja-JP" altLang="en-US" sz="1100" b="0" i="0" u="none" strike="noStrike" dirty="0" smtClean="0">
                          <a:solidFill>
                            <a:srgbClr val="000000"/>
                          </a:solidFill>
                          <a:effectLst/>
                          <a:latin typeface="HGP明朝E" panose="02020900000000000000" pitchFamily="18" charset="-128"/>
                          <a:ea typeface="HGP明朝E" panose="02020900000000000000" pitchFamily="18" charset="-128"/>
                        </a:rPr>
                        <a:t>月 </a:t>
                      </a:r>
                      <a:r>
                        <a:rPr lang="en-US" altLang="ja-JP" sz="1800" b="0" i="0" u="none" strike="noStrike" dirty="0" smtClean="0">
                          <a:solidFill>
                            <a:srgbClr val="000000"/>
                          </a:solidFill>
                          <a:effectLst/>
                          <a:latin typeface="HGP明朝E" panose="02020900000000000000" pitchFamily="18" charset="-128"/>
                          <a:ea typeface="HGP明朝E" panose="02020900000000000000" pitchFamily="18" charset="-128"/>
                        </a:rPr>
                        <a:t>00</a:t>
                      </a:r>
                      <a:r>
                        <a:rPr lang="ja-JP" altLang="en-US" sz="1100" b="0" i="0" u="none" strike="noStrike" dirty="0" smtClean="0">
                          <a:solidFill>
                            <a:srgbClr val="000000"/>
                          </a:solidFill>
                          <a:effectLst/>
                          <a:latin typeface="HGP明朝E" panose="02020900000000000000" pitchFamily="18" charset="-128"/>
                          <a:ea typeface="HGP明朝E" panose="02020900000000000000" pitchFamily="18" charset="-128"/>
                        </a:rPr>
                        <a:t>日  </a:t>
                      </a:r>
                      <a:r>
                        <a:rPr lang="en-US" altLang="ja-JP" sz="1100" b="0" i="0" u="none" strike="noStrike" dirty="0" smtClean="0">
                          <a:solidFill>
                            <a:srgbClr val="000000"/>
                          </a:solidFill>
                          <a:effectLst/>
                          <a:latin typeface="HGP明朝E" panose="02020900000000000000" pitchFamily="18" charset="-128"/>
                          <a:ea typeface="HGP明朝E" panose="02020900000000000000" pitchFamily="18" charset="-128"/>
                        </a:rPr>
                        <a:t>(</a:t>
                      </a:r>
                      <a:r>
                        <a:rPr lang="ja-JP" altLang="en-US" sz="1100" b="0" i="0" u="none" strike="noStrike" dirty="0" smtClean="0">
                          <a:solidFill>
                            <a:srgbClr val="000000"/>
                          </a:solidFill>
                          <a:effectLst/>
                          <a:latin typeface="HGP明朝E" panose="02020900000000000000" pitchFamily="18" charset="-128"/>
                          <a:ea typeface="HGP明朝E" panose="02020900000000000000" pitchFamily="18" charset="-128"/>
                        </a:rPr>
                        <a:t>曜日</a:t>
                      </a:r>
                      <a:r>
                        <a:rPr lang="en-US" altLang="ja-JP" sz="1100" b="0" i="0" u="none" strike="noStrike" dirty="0" smtClean="0">
                          <a:solidFill>
                            <a:srgbClr val="000000"/>
                          </a:solidFill>
                          <a:effectLst/>
                          <a:latin typeface="HGP明朝E" panose="02020900000000000000" pitchFamily="18" charset="-128"/>
                          <a:ea typeface="HGP明朝E" panose="02020900000000000000" pitchFamily="18" charset="-128"/>
                        </a:rPr>
                        <a:t>)</a:t>
                      </a:r>
                      <a:endParaRPr lang="en-US" altLang="ja-JP" sz="800" b="0" i="0" u="none" strike="noStrike" dirty="0">
                        <a:solidFill>
                          <a:srgbClr val="000000"/>
                        </a:solidFill>
                        <a:effectLst/>
                        <a:latin typeface="HGP明朝E" panose="02020900000000000000" pitchFamily="18" charset="-128"/>
                        <a:ea typeface="HGP明朝E" panose="02020900000000000000" pitchFamily="18" charset="-128"/>
                      </a:endParaRPr>
                    </a:p>
                  </a:txBody>
                  <a:tcPr marL="8989" marR="8989" marT="8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HGP明朝E" panose="02020900000000000000" pitchFamily="18" charset="-128"/>
                          <a:ea typeface="HGP明朝E" panose="02020900000000000000" pitchFamily="18" charset="-128"/>
                        </a:rPr>
                        <a:t>〇〇</a:t>
                      </a:r>
                      <a:endParaRPr lang="ja-JP" altLang="en-US" sz="1100" b="0" i="0" u="none" strike="noStrike" dirty="0">
                        <a:solidFill>
                          <a:srgbClr val="000000"/>
                        </a:solidFill>
                        <a:effectLst/>
                        <a:latin typeface="HGP明朝E" panose="02020900000000000000" pitchFamily="18" charset="-128"/>
                        <a:ea typeface="HGP明朝E" panose="02020900000000000000" pitchFamily="18" charset="-128"/>
                      </a:endParaRPr>
                    </a:p>
                  </a:txBody>
                  <a:tcPr marL="8989" marR="8989" marT="8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HGP明朝E" panose="02020900000000000000" pitchFamily="18" charset="-128"/>
                          <a:ea typeface="HGP明朝E" panose="02020900000000000000" pitchFamily="18" charset="-128"/>
                        </a:rPr>
                        <a:t>〇〇〇〇</a:t>
                      </a:r>
                      <a:endParaRPr lang="ja-JP" altLang="en-US" sz="1100" b="0" i="0" u="none" strike="noStrike" dirty="0">
                        <a:solidFill>
                          <a:srgbClr val="000000"/>
                        </a:solidFill>
                        <a:effectLst/>
                        <a:latin typeface="HGP明朝E" panose="02020900000000000000" pitchFamily="18" charset="-128"/>
                        <a:ea typeface="HGP明朝E" panose="02020900000000000000" pitchFamily="18" charset="-128"/>
                      </a:endParaRPr>
                    </a:p>
                  </a:txBody>
                  <a:tcPr marL="8989" marR="8989" marT="8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HGP明朝E" panose="02020900000000000000" pitchFamily="18" charset="-128"/>
                          <a:ea typeface="HGP明朝E" panose="02020900000000000000" pitchFamily="18" charset="-128"/>
                        </a:rPr>
                        <a:t>〇〇〇〇</a:t>
                      </a:r>
                      <a:endParaRPr lang="ja-JP" altLang="en-US" sz="1100" b="0" i="0" u="none" strike="noStrike" dirty="0">
                        <a:solidFill>
                          <a:srgbClr val="000000"/>
                        </a:solidFill>
                        <a:effectLst/>
                        <a:latin typeface="HGP明朝E" panose="02020900000000000000" pitchFamily="18" charset="-128"/>
                        <a:ea typeface="HGP明朝E" panose="02020900000000000000" pitchFamily="18" charset="-128"/>
                      </a:endParaRPr>
                    </a:p>
                  </a:txBody>
                  <a:tcPr marL="8989" marR="8989" marT="8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501">
                <a:tc>
                  <a:txBody>
                    <a:bodyPr/>
                    <a:lstStyle/>
                    <a:p>
                      <a:pPr algn="ctr" fontAlgn="ctr"/>
                      <a:r>
                        <a:rPr lang="en-US" altLang="ja-JP" sz="1700" b="0" i="0" u="none" strike="noStrike" dirty="0" smtClean="0">
                          <a:solidFill>
                            <a:srgbClr val="000000"/>
                          </a:solidFill>
                          <a:effectLst/>
                          <a:latin typeface="HGP明朝E" panose="02020900000000000000" pitchFamily="18" charset="-128"/>
                          <a:ea typeface="HGP明朝E" panose="02020900000000000000" pitchFamily="18" charset="-128"/>
                        </a:rPr>
                        <a:t>00</a:t>
                      </a:r>
                      <a:r>
                        <a:rPr lang="ja-JP" altLang="en-US" sz="1100" b="0" i="0" u="none" strike="noStrike" dirty="0" smtClean="0">
                          <a:solidFill>
                            <a:srgbClr val="000000"/>
                          </a:solidFill>
                          <a:effectLst/>
                          <a:latin typeface="HGP明朝E" panose="02020900000000000000" pitchFamily="18" charset="-128"/>
                          <a:ea typeface="HGP明朝E" panose="02020900000000000000" pitchFamily="18" charset="-128"/>
                        </a:rPr>
                        <a:t>月 </a:t>
                      </a:r>
                      <a:r>
                        <a:rPr lang="en-US" altLang="ja-JP" sz="1700" b="0" i="0" u="none" strike="noStrike" dirty="0" smtClean="0">
                          <a:solidFill>
                            <a:srgbClr val="000000"/>
                          </a:solidFill>
                          <a:effectLst/>
                          <a:latin typeface="HGP明朝E" panose="02020900000000000000" pitchFamily="18" charset="-128"/>
                          <a:ea typeface="HGP明朝E" panose="02020900000000000000" pitchFamily="18" charset="-128"/>
                        </a:rPr>
                        <a:t>00</a:t>
                      </a:r>
                      <a:r>
                        <a:rPr lang="ja-JP" altLang="en-US" sz="1100" b="0" i="0" u="none" strike="noStrike" dirty="0" smtClean="0">
                          <a:solidFill>
                            <a:srgbClr val="000000"/>
                          </a:solidFill>
                          <a:effectLst/>
                          <a:latin typeface="HGP明朝E" panose="02020900000000000000" pitchFamily="18" charset="-128"/>
                          <a:ea typeface="HGP明朝E" panose="02020900000000000000" pitchFamily="18" charset="-128"/>
                        </a:rPr>
                        <a:t>日  </a:t>
                      </a:r>
                      <a:r>
                        <a:rPr lang="en-US" altLang="ja-JP" sz="1100" b="0" i="0" u="none" strike="noStrike" dirty="0" smtClean="0">
                          <a:solidFill>
                            <a:srgbClr val="000000"/>
                          </a:solidFill>
                          <a:effectLst/>
                          <a:latin typeface="HGP明朝E" panose="02020900000000000000" pitchFamily="18" charset="-128"/>
                          <a:ea typeface="HGP明朝E" panose="02020900000000000000" pitchFamily="18" charset="-128"/>
                        </a:rPr>
                        <a:t>(</a:t>
                      </a:r>
                      <a:r>
                        <a:rPr lang="ja-JP" altLang="en-US" sz="1100" b="0" i="0" u="none" strike="noStrike" dirty="0" smtClean="0">
                          <a:solidFill>
                            <a:srgbClr val="000000"/>
                          </a:solidFill>
                          <a:effectLst/>
                          <a:latin typeface="HGP明朝E" panose="02020900000000000000" pitchFamily="18" charset="-128"/>
                          <a:ea typeface="HGP明朝E" panose="02020900000000000000" pitchFamily="18" charset="-128"/>
                        </a:rPr>
                        <a:t>曜日</a:t>
                      </a:r>
                      <a:r>
                        <a:rPr lang="en-US" altLang="ja-JP" sz="1100" b="0" i="0" u="none" strike="noStrike" dirty="0" smtClean="0">
                          <a:solidFill>
                            <a:srgbClr val="000000"/>
                          </a:solidFill>
                          <a:effectLst/>
                          <a:latin typeface="HGP明朝E" panose="02020900000000000000" pitchFamily="18" charset="-128"/>
                          <a:ea typeface="HGP明朝E" panose="02020900000000000000" pitchFamily="18" charset="-128"/>
                        </a:rPr>
                        <a:t>)</a:t>
                      </a:r>
                      <a:endParaRPr lang="en-US" altLang="ja-JP" sz="1100" b="0" i="0" u="none" strike="noStrike" dirty="0">
                        <a:solidFill>
                          <a:srgbClr val="000000"/>
                        </a:solidFill>
                        <a:effectLst/>
                        <a:latin typeface="HGP明朝E" panose="02020900000000000000" pitchFamily="18" charset="-128"/>
                        <a:ea typeface="HGP明朝E" panose="02020900000000000000" pitchFamily="18" charset="-128"/>
                      </a:endParaRPr>
                    </a:p>
                  </a:txBody>
                  <a:tcPr marL="8989" marR="8989" marT="8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HGP明朝E" panose="02020900000000000000" pitchFamily="18" charset="-128"/>
                          <a:ea typeface="HGP明朝E" panose="02020900000000000000" pitchFamily="18" charset="-128"/>
                        </a:rPr>
                        <a:t>〇〇</a:t>
                      </a:r>
                      <a:endParaRPr lang="ja-JP" altLang="en-US" sz="1100" b="0" i="0" u="none" strike="noStrike" dirty="0">
                        <a:solidFill>
                          <a:srgbClr val="000000"/>
                        </a:solidFill>
                        <a:effectLst/>
                        <a:latin typeface="HGP明朝E" panose="02020900000000000000" pitchFamily="18" charset="-128"/>
                        <a:ea typeface="HGP明朝E" panose="02020900000000000000" pitchFamily="18" charset="-128"/>
                      </a:endParaRPr>
                    </a:p>
                  </a:txBody>
                  <a:tcPr marL="8989" marR="8989" marT="8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HGP明朝E" panose="02020900000000000000" pitchFamily="18" charset="-128"/>
                          <a:ea typeface="HGP明朝E" panose="02020900000000000000" pitchFamily="18" charset="-128"/>
                        </a:rPr>
                        <a:t>〇〇〇〇</a:t>
                      </a:r>
                      <a:endParaRPr lang="ja-JP" altLang="en-US" sz="1100" b="0" i="0" u="none" strike="noStrike" dirty="0">
                        <a:solidFill>
                          <a:srgbClr val="000000"/>
                        </a:solidFill>
                        <a:effectLst/>
                        <a:latin typeface="HGP明朝E" panose="02020900000000000000" pitchFamily="18" charset="-128"/>
                        <a:ea typeface="HGP明朝E" panose="02020900000000000000" pitchFamily="18" charset="-128"/>
                      </a:endParaRPr>
                    </a:p>
                  </a:txBody>
                  <a:tcPr marL="8989" marR="8989" marT="8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HGP明朝E" panose="02020900000000000000" pitchFamily="18" charset="-128"/>
                          <a:ea typeface="HGP明朝E" panose="02020900000000000000" pitchFamily="18" charset="-128"/>
                        </a:rPr>
                        <a:t>〇〇〇〇</a:t>
                      </a:r>
                      <a:endParaRPr lang="zh-TW" altLang="en-US" sz="1100" b="0" i="0" u="none" strike="noStrike" dirty="0">
                        <a:solidFill>
                          <a:srgbClr val="000000"/>
                        </a:solidFill>
                        <a:effectLst/>
                        <a:latin typeface="HGP明朝E" panose="02020900000000000000" pitchFamily="18" charset="-128"/>
                        <a:ea typeface="HGP明朝E" panose="02020900000000000000" pitchFamily="18" charset="-128"/>
                      </a:endParaRPr>
                    </a:p>
                  </a:txBody>
                  <a:tcPr marL="8989" marR="8989" marT="8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501">
                <a:tc>
                  <a:txBody>
                    <a:bodyPr/>
                    <a:lstStyle/>
                    <a:p>
                      <a:pPr algn="ctr" fontAlgn="ctr"/>
                      <a:r>
                        <a:rPr lang="en-US" altLang="ja-JP" sz="1800" b="0" i="0" u="none" strike="noStrike" dirty="0" smtClean="0">
                          <a:solidFill>
                            <a:srgbClr val="000000"/>
                          </a:solidFill>
                          <a:effectLst/>
                          <a:latin typeface="HGP明朝E" panose="02020900000000000000" pitchFamily="18" charset="-128"/>
                          <a:ea typeface="HGP明朝E" panose="02020900000000000000" pitchFamily="18" charset="-128"/>
                        </a:rPr>
                        <a:t>00</a:t>
                      </a:r>
                      <a:r>
                        <a:rPr lang="ja-JP" altLang="en-US" sz="1100" b="0" i="0" u="none" strike="noStrike" dirty="0" smtClean="0">
                          <a:solidFill>
                            <a:srgbClr val="000000"/>
                          </a:solidFill>
                          <a:effectLst/>
                          <a:latin typeface="HGP明朝E" panose="02020900000000000000" pitchFamily="18" charset="-128"/>
                          <a:ea typeface="HGP明朝E" panose="02020900000000000000" pitchFamily="18" charset="-128"/>
                        </a:rPr>
                        <a:t>月 </a:t>
                      </a:r>
                      <a:r>
                        <a:rPr lang="en-US" altLang="ja-JP" sz="1800" b="0" i="0" u="none" strike="noStrike" dirty="0" smtClean="0">
                          <a:solidFill>
                            <a:srgbClr val="000000"/>
                          </a:solidFill>
                          <a:effectLst/>
                          <a:latin typeface="HGP明朝E" panose="02020900000000000000" pitchFamily="18" charset="-128"/>
                          <a:ea typeface="HGP明朝E" panose="02020900000000000000" pitchFamily="18" charset="-128"/>
                        </a:rPr>
                        <a:t>00</a:t>
                      </a:r>
                      <a:r>
                        <a:rPr lang="ja-JP" altLang="en-US" sz="1100" b="0" i="0" u="none" strike="noStrike" dirty="0" smtClean="0">
                          <a:solidFill>
                            <a:srgbClr val="000000"/>
                          </a:solidFill>
                          <a:effectLst/>
                          <a:latin typeface="HGP明朝E" panose="02020900000000000000" pitchFamily="18" charset="-128"/>
                          <a:ea typeface="HGP明朝E" panose="02020900000000000000" pitchFamily="18" charset="-128"/>
                        </a:rPr>
                        <a:t>日  </a:t>
                      </a:r>
                      <a:r>
                        <a:rPr lang="en-US" altLang="ja-JP" sz="1100" b="0" i="0" u="none" strike="noStrike" dirty="0" smtClean="0">
                          <a:solidFill>
                            <a:srgbClr val="000000"/>
                          </a:solidFill>
                          <a:effectLst/>
                          <a:latin typeface="HGP明朝E" panose="02020900000000000000" pitchFamily="18" charset="-128"/>
                          <a:ea typeface="HGP明朝E" panose="02020900000000000000" pitchFamily="18" charset="-128"/>
                        </a:rPr>
                        <a:t>(</a:t>
                      </a:r>
                      <a:r>
                        <a:rPr lang="ja-JP" altLang="en-US" sz="1100" b="0" i="0" u="none" strike="noStrike" dirty="0" smtClean="0">
                          <a:solidFill>
                            <a:srgbClr val="000000"/>
                          </a:solidFill>
                          <a:effectLst/>
                          <a:latin typeface="HGP明朝E" panose="02020900000000000000" pitchFamily="18" charset="-128"/>
                          <a:ea typeface="HGP明朝E" panose="02020900000000000000" pitchFamily="18" charset="-128"/>
                        </a:rPr>
                        <a:t>曜日</a:t>
                      </a:r>
                      <a:r>
                        <a:rPr lang="en-US" altLang="ja-JP" sz="1100" b="0" i="0" u="none" strike="noStrike" dirty="0" smtClean="0">
                          <a:solidFill>
                            <a:srgbClr val="000000"/>
                          </a:solidFill>
                          <a:effectLst/>
                          <a:latin typeface="HGP明朝E" panose="02020900000000000000" pitchFamily="18" charset="-128"/>
                          <a:ea typeface="HGP明朝E" panose="02020900000000000000" pitchFamily="18" charset="-128"/>
                        </a:rPr>
                        <a:t>)</a:t>
                      </a:r>
                      <a:endParaRPr lang="en-US" altLang="ja-JP" sz="800" b="0" i="0" u="none" strike="noStrike" dirty="0">
                        <a:solidFill>
                          <a:srgbClr val="000000"/>
                        </a:solidFill>
                        <a:effectLst/>
                        <a:latin typeface="HGP明朝E" panose="02020900000000000000" pitchFamily="18" charset="-128"/>
                        <a:ea typeface="HGP明朝E" panose="02020900000000000000" pitchFamily="18" charset="-128"/>
                      </a:endParaRPr>
                    </a:p>
                  </a:txBody>
                  <a:tcPr marL="8989" marR="8989" marT="8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HGP明朝E" panose="02020900000000000000" pitchFamily="18" charset="-128"/>
                          <a:ea typeface="HGP明朝E" panose="02020900000000000000" pitchFamily="18" charset="-128"/>
                        </a:rPr>
                        <a:t>〇〇</a:t>
                      </a:r>
                      <a:endParaRPr lang="ja-JP" altLang="en-US" sz="1100" b="0" i="0" u="none" strike="noStrike" dirty="0">
                        <a:solidFill>
                          <a:srgbClr val="000000"/>
                        </a:solidFill>
                        <a:effectLst/>
                        <a:latin typeface="HGP明朝E" panose="02020900000000000000" pitchFamily="18" charset="-128"/>
                        <a:ea typeface="HGP明朝E" panose="02020900000000000000" pitchFamily="18" charset="-128"/>
                      </a:endParaRPr>
                    </a:p>
                  </a:txBody>
                  <a:tcPr marL="8989" marR="8989" marT="8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HGP明朝E" panose="02020900000000000000" pitchFamily="18" charset="-128"/>
                          <a:ea typeface="HGP明朝E" panose="02020900000000000000" pitchFamily="18" charset="-128"/>
                        </a:rPr>
                        <a:t>〇〇〇〇</a:t>
                      </a:r>
                      <a:endParaRPr lang="ja-JP" altLang="en-US" sz="1100" b="0" i="0" u="none" strike="noStrike" dirty="0">
                        <a:solidFill>
                          <a:srgbClr val="000000"/>
                        </a:solidFill>
                        <a:effectLst/>
                        <a:latin typeface="HGP明朝E" panose="02020900000000000000" pitchFamily="18" charset="-128"/>
                        <a:ea typeface="HGP明朝E" panose="02020900000000000000" pitchFamily="18" charset="-128"/>
                      </a:endParaRPr>
                    </a:p>
                  </a:txBody>
                  <a:tcPr marL="8989" marR="8989" marT="8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HGP明朝E" panose="02020900000000000000" pitchFamily="18" charset="-128"/>
                          <a:ea typeface="HGP明朝E" panose="02020900000000000000" pitchFamily="18" charset="-128"/>
                        </a:rPr>
                        <a:t>〇〇〇〇</a:t>
                      </a:r>
                      <a:endParaRPr lang="ja-JP" altLang="en-US" sz="1100" b="0" i="0" u="none" strike="noStrike" dirty="0">
                        <a:solidFill>
                          <a:srgbClr val="000000"/>
                        </a:solidFill>
                        <a:effectLst/>
                        <a:latin typeface="HGP明朝E" panose="02020900000000000000" pitchFamily="18" charset="-128"/>
                        <a:ea typeface="HGP明朝E" panose="02020900000000000000" pitchFamily="18" charset="-128"/>
                      </a:endParaRPr>
                    </a:p>
                  </a:txBody>
                  <a:tcPr marL="8989" marR="8989" marT="8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501">
                <a:tc>
                  <a:txBody>
                    <a:bodyPr/>
                    <a:lstStyle/>
                    <a:p>
                      <a:pPr algn="ctr" fontAlgn="ctr"/>
                      <a:r>
                        <a:rPr lang="en-US" altLang="ja-JP" sz="1800" b="0" i="0" u="none" strike="noStrike" dirty="0" smtClean="0">
                          <a:solidFill>
                            <a:srgbClr val="000000"/>
                          </a:solidFill>
                          <a:effectLst/>
                          <a:latin typeface="HGP明朝E" panose="02020900000000000000" pitchFamily="18" charset="-128"/>
                          <a:ea typeface="HGP明朝E" panose="02020900000000000000" pitchFamily="18" charset="-128"/>
                        </a:rPr>
                        <a:t>00</a:t>
                      </a:r>
                      <a:r>
                        <a:rPr lang="ja-JP" altLang="en-US" sz="1100" b="0" i="0" u="none" strike="noStrike" dirty="0" smtClean="0">
                          <a:solidFill>
                            <a:srgbClr val="000000"/>
                          </a:solidFill>
                          <a:effectLst/>
                          <a:latin typeface="HGP明朝E" panose="02020900000000000000" pitchFamily="18" charset="-128"/>
                          <a:ea typeface="HGP明朝E" panose="02020900000000000000" pitchFamily="18" charset="-128"/>
                        </a:rPr>
                        <a:t>月 </a:t>
                      </a:r>
                      <a:r>
                        <a:rPr lang="en-US" altLang="ja-JP" sz="1800" b="0" i="0" u="none" strike="noStrike" dirty="0" smtClean="0">
                          <a:solidFill>
                            <a:srgbClr val="000000"/>
                          </a:solidFill>
                          <a:effectLst/>
                          <a:latin typeface="HGP明朝E" panose="02020900000000000000" pitchFamily="18" charset="-128"/>
                          <a:ea typeface="HGP明朝E" panose="02020900000000000000" pitchFamily="18" charset="-128"/>
                        </a:rPr>
                        <a:t>00</a:t>
                      </a:r>
                      <a:r>
                        <a:rPr lang="ja-JP" altLang="en-US" sz="1100" b="0" i="0" u="none" strike="noStrike" dirty="0" smtClean="0">
                          <a:solidFill>
                            <a:srgbClr val="000000"/>
                          </a:solidFill>
                          <a:effectLst/>
                          <a:latin typeface="HGP明朝E" panose="02020900000000000000" pitchFamily="18" charset="-128"/>
                          <a:ea typeface="HGP明朝E" panose="02020900000000000000" pitchFamily="18" charset="-128"/>
                        </a:rPr>
                        <a:t>日  </a:t>
                      </a:r>
                      <a:r>
                        <a:rPr lang="en-US" altLang="ja-JP" sz="1100" b="0" i="0" u="none" strike="noStrike" dirty="0" smtClean="0">
                          <a:solidFill>
                            <a:srgbClr val="000000"/>
                          </a:solidFill>
                          <a:effectLst/>
                          <a:latin typeface="HGP明朝E" panose="02020900000000000000" pitchFamily="18" charset="-128"/>
                          <a:ea typeface="HGP明朝E" panose="02020900000000000000" pitchFamily="18" charset="-128"/>
                        </a:rPr>
                        <a:t>(</a:t>
                      </a:r>
                      <a:r>
                        <a:rPr lang="ja-JP" altLang="en-US" sz="1100" b="0" i="0" u="none" strike="noStrike" dirty="0" smtClean="0">
                          <a:solidFill>
                            <a:srgbClr val="000000"/>
                          </a:solidFill>
                          <a:effectLst/>
                          <a:latin typeface="HGP明朝E" panose="02020900000000000000" pitchFamily="18" charset="-128"/>
                          <a:ea typeface="HGP明朝E" panose="02020900000000000000" pitchFamily="18" charset="-128"/>
                        </a:rPr>
                        <a:t>曜日</a:t>
                      </a:r>
                      <a:r>
                        <a:rPr lang="en-US" altLang="ja-JP" sz="1100" b="0" i="0" u="none" strike="noStrike" dirty="0" smtClean="0">
                          <a:solidFill>
                            <a:srgbClr val="000000"/>
                          </a:solidFill>
                          <a:effectLst/>
                          <a:latin typeface="HGP明朝E" panose="02020900000000000000" pitchFamily="18" charset="-128"/>
                          <a:ea typeface="HGP明朝E" panose="02020900000000000000" pitchFamily="18" charset="-128"/>
                        </a:rPr>
                        <a:t>)</a:t>
                      </a:r>
                      <a:endParaRPr lang="en-US" altLang="ja-JP" sz="1100" b="0" i="0" u="none" strike="noStrike" dirty="0">
                        <a:solidFill>
                          <a:srgbClr val="000000"/>
                        </a:solidFill>
                        <a:effectLst/>
                        <a:latin typeface="HGP明朝E" panose="02020900000000000000" pitchFamily="18" charset="-128"/>
                        <a:ea typeface="HGP明朝E" panose="02020900000000000000" pitchFamily="18" charset="-128"/>
                      </a:endParaRPr>
                    </a:p>
                  </a:txBody>
                  <a:tcPr marL="8989" marR="8989" marT="8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HGP明朝E" panose="02020900000000000000" pitchFamily="18" charset="-128"/>
                          <a:ea typeface="HGP明朝E" panose="02020900000000000000" pitchFamily="18" charset="-128"/>
                        </a:rPr>
                        <a:t>〇〇</a:t>
                      </a:r>
                      <a:endParaRPr lang="ja-JP" altLang="en-US" sz="1100" b="0" i="0" u="none" strike="noStrike" dirty="0">
                        <a:solidFill>
                          <a:srgbClr val="000000"/>
                        </a:solidFill>
                        <a:effectLst/>
                        <a:latin typeface="HGP明朝E" panose="02020900000000000000" pitchFamily="18" charset="-128"/>
                        <a:ea typeface="HGP明朝E" panose="02020900000000000000" pitchFamily="18" charset="-128"/>
                      </a:endParaRPr>
                    </a:p>
                  </a:txBody>
                  <a:tcPr marL="8989" marR="8989" marT="8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HGP明朝E" panose="02020900000000000000" pitchFamily="18" charset="-128"/>
                          <a:ea typeface="HGP明朝E" panose="02020900000000000000" pitchFamily="18" charset="-128"/>
                        </a:rPr>
                        <a:t>〇〇〇〇</a:t>
                      </a:r>
                      <a:endParaRPr lang="ja-JP" altLang="en-US" sz="1100" b="0" i="0" u="none" strike="noStrike" dirty="0">
                        <a:solidFill>
                          <a:srgbClr val="000000"/>
                        </a:solidFill>
                        <a:effectLst/>
                        <a:latin typeface="HGP明朝E" panose="02020900000000000000" pitchFamily="18" charset="-128"/>
                        <a:ea typeface="HGP明朝E" panose="02020900000000000000" pitchFamily="18" charset="-128"/>
                      </a:endParaRPr>
                    </a:p>
                  </a:txBody>
                  <a:tcPr marL="8989" marR="8989" marT="8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HGP明朝E" panose="02020900000000000000" pitchFamily="18" charset="-128"/>
                          <a:ea typeface="HGP明朝E" panose="02020900000000000000" pitchFamily="18" charset="-128"/>
                        </a:rPr>
                        <a:t>〇〇〇〇</a:t>
                      </a:r>
                      <a:endParaRPr lang="zh-TW" altLang="en-US" sz="1100" b="0" i="0" u="none" strike="noStrike" dirty="0">
                        <a:solidFill>
                          <a:srgbClr val="000000"/>
                        </a:solidFill>
                        <a:effectLst/>
                        <a:latin typeface="HGP明朝E" panose="02020900000000000000" pitchFamily="18" charset="-128"/>
                        <a:ea typeface="HGP明朝E" panose="02020900000000000000" pitchFamily="18" charset="-128"/>
                      </a:endParaRPr>
                    </a:p>
                  </a:txBody>
                  <a:tcPr marL="8989" marR="8989" marT="8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9" name="正方形/長方形 33"/>
          <p:cNvSpPr>
            <a:spLocks noChangeArrowheads="1"/>
          </p:cNvSpPr>
          <p:nvPr/>
        </p:nvSpPr>
        <p:spPr bwMode="auto">
          <a:xfrm>
            <a:off x="-9525" y="8794879"/>
            <a:ext cx="695756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b="1" dirty="0" smtClean="0">
                <a:latin typeface="小塚ゴシック Pr6N B"/>
                <a:ea typeface="小塚ゴシック Pr6N B"/>
                <a:cs typeface="小塚ゴシック Pr6N B"/>
              </a:rPr>
              <a:t>今後、ご案内不要の場合はお手数お掛け致しますが、右欄にチェックとＦＡＸ番号</a:t>
            </a:r>
            <a:r>
              <a:rPr lang="ja-JP" altLang="en-US" sz="700" b="1" dirty="0">
                <a:latin typeface="小塚ゴシック Pr6N B"/>
                <a:ea typeface="小塚ゴシック Pr6N B"/>
                <a:cs typeface="小塚ゴシック Pr6N B"/>
              </a:rPr>
              <a:t>を</a:t>
            </a:r>
            <a:r>
              <a:rPr lang="ja-JP" altLang="en-US" sz="700" b="1" dirty="0" smtClean="0">
                <a:latin typeface="小塚ゴシック Pr6N B"/>
                <a:ea typeface="小塚ゴシック Pr6N B"/>
                <a:cs typeface="小塚ゴシック Pr6N B"/>
              </a:rPr>
              <a:t>ご記入</a:t>
            </a:r>
            <a:r>
              <a:rPr lang="ja-JP" altLang="en-US" sz="700" b="1" dirty="0">
                <a:latin typeface="小塚ゴシック Pr6N B"/>
                <a:ea typeface="小塚ゴシック Pr6N B"/>
                <a:cs typeface="小塚ゴシック Pr6N B"/>
              </a:rPr>
              <a:t>の上</a:t>
            </a:r>
            <a:r>
              <a:rPr lang="ja-JP" altLang="en-US" sz="700" b="1" dirty="0" smtClean="0">
                <a:latin typeface="小塚ゴシック Pr6N B"/>
                <a:ea typeface="小塚ゴシック Pr6N B"/>
                <a:cs typeface="小塚ゴシック Pr6N B"/>
              </a:rPr>
              <a:t>ご返信下さい。　□</a:t>
            </a:r>
            <a:r>
              <a:rPr lang="en-US" altLang="ja-JP" sz="700" b="1" dirty="0" smtClean="0">
                <a:latin typeface="小塚ゴシック Pr6N B"/>
                <a:ea typeface="小塚ゴシック Pr6N B"/>
                <a:cs typeface="小塚ゴシック Pr6N B"/>
              </a:rPr>
              <a:t>FAX</a:t>
            </a:r>
            <a:r>
              <a:rPr lang="ja-JP" altLang="en-US" sz="700" b="1" dirty="0" smtClean="0">
                <a:latin typeface="小塚ゴシック Pr6N B"/>
                <a:ea typeface="小塚ゴシック Pr6N B"/>
                <a:cs typeface="小塚ゴシック Pr6N B"/>
              </a:rPr>
              <a:t>不要  </a:t>
            </a:r>
            <a:r>
              <a:rPr lang="en-US" altLang="ja-JP" sz="700" b="1" dirty="0" smtClean="0">
                <a:latin typeface="小塚ゴシック Pr6N B"/>
                <a:ea typeface="小塚ゴシック Pr6N B"/>
                <a:cs typeface="小塚ゴシック Pr6N B"/>
              </a:rPr>
              <a:t>(</a:t>
            </a:r>
            <a:r>
              <a:rPr lang="ja-JP" altLang="en-US" sz="700" b="1" dirty="0" smtClean="0">
                <a:latin typeface="小塚ゴシック Pr6N B"/>
                <a:ea typeface="小塚ゴシック Pr6N B"/>
                <a:cs typeface="小塚ゴシック Pr6N B"/>
              </a:rPr>
              <a:t>ＦＡＸ</a:t>
            </a:r>
            <a:r>
              <a:rPr lang="ja-JP" altLang="en-US" sz="700" b="1" dirty="0">
                <a:latin typeface="小塚ゴシック Pr6N B"/>
                <a:ea typeface="小塚ゴシック Pr6N B"/>
                <a:cs typeface="小塚ゴシック Pr6N B"/>
              </a:rPr>
              <a:t>番号</a:t>
            </a:r>
            <a:r>
              <a:rPr lang="ja-JP" altLang="en-US" sz="700" b="1" dirty="0" smtClean="0">
                <a:latin typeface="小塚ゴシック Pr6N B"/>
                <a:ea typeface="小塚ゴシック Pr6N B"/>
                <a:cs typeface="小塚ゴシック Pr6N B"/>
              </a:rPr>
              <a:t>：　           　　</a:t>
            </a:r>
            <a:r>
              <a:rPr lang="ja-JP" altLang="en-US" sz="700" b="1" dirty="0">
                <a:latin typeface="小塚ゴシック Pr6N B"/>
                <a:ea typeface="小塚ゴシック Pr6N B"/>
                <a:cs typeface="小塚ゴシック Pr6N B"/>
              </a:rPr>
              <a:t>　</a:t>
            </a:r>
            <a:r>
              <a:rPr lang="ja-JP" altLang="en-US" sz="700" b="1" dirty="0" smtClean="0">
                <a:latin typeface="小塚ゴシック Pr6N B"/>
                <a:ea typeface="小塚ゴシック Pr6N B"/>
                <a:cs typeface="小塚ゴシック Pr6N B"/>
              </a:rPr>
              <a:t>        　</a:t>
            </a:r>
            <a:r>
              <a:rPr lang="ja-JP" altLang="en-US" sz="700" b="1" dirty="0">
                <a:latin typeface="小塚ゴシック Pr6N B"/>
                <a:ea typeface="小塚ゴシック Pr6N B"/>
                <a:cs typeface="小塚ゴシック Pr6N B"/>
              </a:rPr>
              <a:t>　　</a:t>
            </a:r>
            <a:r>
              <a:rPr lang="en-US" altLang="ja-JP" sz="700" b="1" dirty="0" smtClean="0">
                <a:latin typeface="小塚ゴシック Pr6N B"/>
                <a:ea typeface="小塚ゴシック Pr6N B"/>
                <a:cs typeface="小塚ゴシック Pr6N B"/>
              </a:rPr>
              <a:t>)</a:t>
            </a:r>
            <a:endParaRPr lang="ja-JP" altLang="en-US" sz="700" b="1" dirty="0">
              <a:latin typeface="小塚ゴシック Pr6N B"/>
              <a:ea typeface="小塚ゴシック Pr6N B"/>
              <a:cs typeface="小塚ゴシック Pr6N B"/>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w="9525">
          <a:solidFill>
            <a:schemeClr val="accent1"/>
          </a:solidFill>
        </a:ln>
      </a:spPr>
      <a:bodyPr wrap="square" rtlCol="0">
        <a:spAutoFit/>
      </a:bodyPr>
      <a:lstStyle>
        <a:defPPr>
          <a:defRPr kumimoji="1" sz="1200" dirty="0" smtClean="0"/>
        </a:defPPr>
      </a:lstStyle>
    </a:txDef>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6878</TotalTime>
  <Words>175</Words>
  <Application>Microsoft Office PowerPoint</Application>
  <PresentationFormat>A4 210 x 297 mm</PresentationFormat>
  <Paragraphs>64</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船井総合研究所</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
  <cp:lastModifiedBy>ClutchPC</cp:lastModifiedBy>
  <cp:revision>449</cp:revision>
  <cp:lastPrinted>2020-02-28T01:53:02Z</cp:lastPrinted>
  <dcterms:created xsi:type="dcterms:W3CDTF">2009-02-25T23:52:47Z</dcterms:created>
  <dcterms:modified xsi:type="dcterms:W3CDTF">2020-02-28T03:05:45Z</dcterms:modified>
</cp:coreProperties>
</file>