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906000" type="A4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57" autoAdjust="0"/>
    <p:restoredTop sz="94702" autoAdjust="0"/>
  </p:normalViewPr>
  <p:slideViewPr>
    <p:cSldViewPr>
      <p:cViewPr varScale="1">
        <p:scale>
          <a:sx n="44" d="100"/>
          <a:sy n="44" d="100"/>
        </p:scale>
        <p:origin x="-2244" y="-92"/>
      </p:cViewPr>
      <p:guideLst>
        <p:guide orient="horz" pos="312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82F98-BBE5-4B5F-9855-007E4AE9B933}" type="datetimeFigureOut">
              <a:rPr kumimoji="1" lang="ja-JP" altLang="en-US" smtClean="0"/>
              <a:t>2021/11/15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274B2-4F49-4890-B4A9-A9C8ACFCAE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36308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82F98-BBE5-4B5F-9855-007E4AE9B933}" type="datetimeFigureOut">
              <a:rPr kumimoji="1" lang="ja-JP" altLang="en-US" smtClean="0"/>
              <a:t>2021/11/15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274B2-4F49-4890-B4A9-A9C8ACFCAE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05794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573264"/>
            <a:ext cx="1157288" cy="1220822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57175" y="573264"/>
            <a:ext cx="3357563" cy="1220822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82F98-BBE5-4B5F-9855-007E4AE9B933}" type="datetimeFigureOut">
              <a:rPr kumimoji="1" lang="ja-JP" altLang="en-US" smtClean="0"/>
              <a:t>2021/11/15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274B2-4F49-4890-B4A9-A9C8ACFCAE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11501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82F98-BBE5-4B5F-9855-007E4AE9B933}" type="datetimeFigureOut">
              <a:rPr kumimoji="1" lang="ja-JP" altLang="en-US" smtClean="0"/>
              <a:t>2021/11/15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274B2-4F49-4890-B4A9-A9C8ACFCAE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0540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82F98-BBE5-4B5F-9855-007E4AE9B933}" type="datetimeFigureOut">
              <a:rPr kumimoji="1" lang="ja-JP" altLang="en-US" smtClean="0"/>
              <a:t>2021/11/15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274B2-4F49-4890-B4A9-A9C8ACFCAE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583372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57175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628900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82F98-BBE5-4B5F-9855-007E4AE9B933}" type="datetimeFigureOut">
              <a:rPr kumimoji="1" lang="ja-JP" altLang="en-US" smtClean="0"/>
              <a:t>2021/11/15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274B2-4F49-4890-B4A9-A9C8ACFCAE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41436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82F98-BBE5-4B5F-9855-007E4AE9B933}" type="datetimeFigureOut">
              <a:rPr kumimoji="1" lang="ja-JP" altLang="en-US" smtClean="0"/>
              <a:t>2021/11/15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274B2-4F49-4890-B4A9-A9C8ACFCAE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96250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82F98-BBE5-4B5F-9855-007E4AE9B933}" type="datetimeFigureOut">
              <a:rPr kumimoji="1" lang="ja-JP" altLang="en-US" smtClean="0"/>
              <a:t>2021/11/15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274B2-4F49-4890-B4A9-A9C8ACFCAE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44506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82F98-BBE5-4B5F-9855-007E4AE9B933}" type="datetimeFigureOut">
              <a:rPr kumimoji="1" lang="ja-JP" altLang="en-US" smtClean="0"/>
              <a:t>2021/11/15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274B2-4F49-4890-B4A9-A9C8ACFCAE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180646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82F98-BBE5-4B5F-9855-007E4AE9B933}" type="datetimeFigureOut">
              <a:rPr kumimoji="1" lang="ja-JP" altLang="en-US" smtClean="0"/>
              <a:t>2021/11/15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274B2-4F49-4890-B4A9-A9C8ACFCAE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94731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82F98-BBE5-4B5F-9855-007E4AE9B933}" type="datetimeFigureOut">
              <a:rPr kumimoji="1" lang="ja-JP" altLang="en-US" smtClean="0"/>
              <a:t>2021/11/15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274B2-4F49-4890-B4A9-A9C8ACFCAE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69241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282F98-BBE5-4B5F-9855-007E4AE9B933}" type="datetimeFigureOut">
              <a:rPr kumimoji="1" lang="ja-JP" altLang="en-US" smtClean="0"/>
              <a:t>2021/11/15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E274B2-4F49-4890-B4A9-A9C8ACFCAE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13859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88640" y="204463"/>
            <a:ext cx="26642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 smtClean="0">
                <a:latin typeface="HGP明朝E" panose="02020800000000000000" pitchFamily="18" charset="-128"/>
                <a:ea typeface="HGP明朝E" panose="02020800000000000000" pitchFamily="18" charset="-128"/>
              </a:rPr>
              <a:t>オーナー</a:t>
            </a:r>
            <a:r>
              <a:rPr kumimoji="1" lang="ja-JP" altLang="en-US" dirty="0" smtClean="0">
                <a:latin typeface="HGP明朝E" panose="02020800000000000000" pitchFamily="18" charset="-128"/>
                <a:ea typeface="HGP明朝E" panose="02020800000000000000" pitchFamily="18" charset="-128"/>
              </a:rPr>
              <a:t>様、経営者様へ</a:t>
            </a:r>
            <a:endParaRPr kumimoji="1" lang="ja-JP" altLang="en-US" dirty="0">
              <a:latin typeface="HGP明朝E" panose="02020800000000000000" pitchFamily="18" charset="-128"/>
              <a:ea typeface="HGP明朝E" panose="02020800000000000000" pitchFamily="18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00361" y="604573"/>
            <a:ext cx="64807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400" b="1" i="1" u="sng" spc="-150" dirty="0" smtClean="0">
                <a:latin typeface="HGP明朝E" panose="02020800000000000000" pitchFamily="18" charset="-128"/>
                <a:ea typeface="HGP明朝E" panose="02020800000000000000" pitchFamily="18" charset="-128"/>
              </a:rPr>
              <a:t>〇〇向け</a:t>
            </a:r>
            <a:r>
              <a:rPr kumimoji="1" lang="en-US" altLang="ja-JP" sz="2400" b="1" i="1" u="sng" spc="-150" dirty="0" smtClean="0">
                <a:latin typeface="HGP明朝E" panose="02020800000000000000" pitchFamily="18" charset="-128"/>
                <a:ea typeface="HGP明朝E" panose="02020800000000000000" pitchFamily="18" charset="-128"/>
              </a:rPr>
              <a:t>XXXXX</a:t>
            </a:r>
            <a:r>
              <a:rPr kumimoji="1" lang="ja-JP" altLang="en-US" sz="2400" b="1" i="1" u="sng" spc="-150" dirty="0" smtClean="0">
                <a:latin typeface="HGP明朝E" panose="02020800000000000000" pitchFamily="18" charset="-128"/>
                <a:ea typeface="HGP明朝E" panose="02020800000000000000" pitchFamily="18" charset="-128"/>
              </a:rPr>
              <a:t>オンライン説明会開催のお知らせ</a:t>
            </a:r>
            <a:endParaRPr kumimoji="1" lang="en-US" altLang="ja-JP" sz="2400" b="1" i="1" u="sng" spc="-150" dirty="0" smtClean="0">
              <a:latin typeface="HGP明朝E" panose="02020800000000000000" pitchFamily="18" charset="-128"/>
              <a:ea typeface="HGP明朝E" panose="02020800000000000000" pitchFamily="18" charset="-128"/>
            </a:endParaRPr>
          </a:p>
          <a:p>
            <a:pPr algn="ctr"/>
            <a:r>
              <a:rPr lang="ja-JP" altLang="en-US" sz="1600" b="1" i="1" dirty="0" smtClean="0">
                <a:latin typeface="HGP明朝E" panose="02020800000000000000" pitchFamily="18" charset="-128"/>
                <a:ea typeface="HGP明朝E" panose="02020800000000000000" pitchFamily="18" charset="-128"/>
              </a:rPr>
              <a:t>～〇〇県の中小企業人材スキルアップ支援事業～</a:t>
            </a:r>
            <a:endParaRPr kumimoji="1" lang="ja-JP" altLang="en-US" sz="1400" b="1" i="1" dirty="0">
              <a:latin typeface="HGP明朝E" panose="02020800000000000000" pitchFamily="18" charset="-128"/>
              <a:ea typeface="HGP明朝E" panose="02020800000000000000" pitchFamily="18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88640" y="1353254"/>
            <a:ext cx="6480720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kumimoji="1" lang="ja-JP" altLang="en-US" sz="1400" dirty="0" smtClean="0">
                <a:latin typeface="HGP教科書体" panose="02020300000000000000" pitchFamily="18" charset="-128"/>
                <a:ea typeface="HGP教科書体" panose="02020300000000000000" pitchFamily="18" charset="-128"/>
              </a:rPr>
              <a:t>　</a:t>
            </a:r>
            <a:r>
              <a:rPr kumimoji="1" lang="ja-JP" altLang="en-US" sz="1400" dirty="0" smtClean="0">
                <a:latin typeface="HGP明朝E" panose="02020900000000000000" pitchFamily="18" charset="-128"/>
                <a:ea typeface="HGP明朝E" panose="02020900000000000000" pitchFamily="18" charset="-128"/>
              </a:rPr>
              <a:t>貴社におかれましては、コロナ禍にあってもますますご清栄のことと、お慶び申し上げます</a:t>
            </a:r>
            <a:r>
              <a:rPr kumimoji="1" lang="ja-JP" altLang="en-US" sz="1400" dirty="0" smtClean="0">
                <a:latin typeface="HGP明朝E" panose="02020900000000000000" pitchFamily="18" charset="-128"/>
                <a:ea typeface="HGP明朝E" panose="02020900000000000000" pitchFamily="18" charset="-128"/>
              </a:rPr>
              <a:t>。</a:t>
            </a:r>
            <a:r>
              <a:rPr lang="ja-JP" altLang="en-US" sz="1400" dirty="0">
                <a:latin typeface="HGP明朝E" panose="02020900000000000000" pitchFamily="18" charset="-128"/>
                <a:ea typeface="HGP明朝E" panose="02020900000000000000" pitchFamily="18" charset="-128"/>
              </a:rPr>
              <a:t>イメージ確認用のサンプル文言になります。任意のテキストに置き換えてお使いください</a:t>
            </a:r>
            <a:r>
              <a:rPr lang="ja-JP" altLang="en-US" sz="1400" dirty="0" smtClean="0">
                <a:latin typeface="HGP明朝E" panose="02020900000000000000" pitchFamily="18" charset="-128"/>
                <a:ea typeface="HGP明朝E" panose="02020900000000000000" pitchFamily="18" charset="-128"/>
              </a:rPr>
              <a:t>。</a:t>
            </a:r>
            <a:r>
              <a:rPr lang="ja-JP" altLang="en-US" sz="1400" dirty="0">
                <a:latin typeface="HGP明朝E" panose="02020900000000000000" pitchFamily="18" charset="-128"/>
                <a:ea typeface="HGP明朝E" panose="02020900000000000000" pitchFamily="18" charset="-128"/>
              </a:rPr>
              <a:t>イメージ確認用のサンプル文言になります。任意のテキストに置き換えてお使いください</a:t>
            </a:r>
            <a:r>
              <a:rPr lang="ja-JP" altLang="en-US" sz="1400" dirty="0" smtClean="0">
                <a:latin typeface="HGP明朝E" panose="02020900000000000000" pitchFamily="18" charset="-128"/>
                <a:ea typeface="HGP明朝E" panose="02020900000000000000" pitchFamily="18" charset="-128"/>
              </a:rPr>
              <a:t>。</a:t>
            </a:r>
            <a:r>
              <a:rPr lang="ja-JP" altLang="en-US" sz="1400" dirty="0">
                <a:latin typeface="HGP明朝E" panose="02020900000000000000" pitchFamily="18" charset="-128"/>
                <a:ea typeface="HGP明朝E" panose="02020900000000000000" pitchFamily="18" charset="-128"/>
              </a:rPr>
              <a:t>イメージ確認用のサンプル文言になります。任意のテキストに置き換えてお使いください</a:t>
            </a:r>
            <a:r>
              <a:rPr lang="ja-JP" altLang="en-US" sz="1400" dirty="0" smtClean="0">
                <a:latin typeface="HGP明朝E" panose="02020900000000000000" pitchFamily="18" charset="-128"/>
                <a:ea typeface="HGP明朝E" panose="02020900000000000000" pitchFamily="18" charset="-128"/>
              </a:rPr>
              <a:t>。</a:t>
            </a:r>
            <a:endParaRPr lang="ja-JP" altLang="ja-JP" sz="1400" dirty="0"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pPr algn="just"/>
            <a:r>
              <a:rPr lang="ja-JP" altLang="en-US" sz="1400" dirty="0" smtClean="0">
                <a:latin typeface="HGP明朝E" panose="02020900000000000000" pitchFamily="18" charset="-128"/>
                <a:ea typeface="HGP明朝E" panose="02020900000000000000" pitchFamily="18" charset="-128"/>
              </a:rPr>
              <a:t>　</a:t>
            </a:r>
            <a:r>
              <a:rPr lang="ja-JP" altLang="ja-JP" sz="1400" dirty="0" smtClean="0">
                <a:latin typeface="HGP明朝E" panose="02020900000000000000" pitchFamily="18" charset="-128"/>
                <a:ea typeface="HGP明朝E" panose="02020900000000000000" pitchFamily="18" charset="-128"/>
              </a:rPr>
              <a:t>少し</a:t>
            </a:r>
            <a:r>
              <a:rPr lang="ja-JP" altLang="ja-JP" sz="1400" dirty="0">
                <a:latin typeface="HGP明朝E" panose="02020900000000000000" pitchFamily="18" charset="-128"/>
                <a:ea typeface="HGP明朝E" panose="02020900000000000000" pitchFamily="18" charset="-128"/>
              </a:rPr>
              <a:t>でも貴社のお役立てになれるように、</a:t>
            </a:r>
            <a:r>
              <a:rPr lang="ja-JP" altLang="ja-JP" sz="1400" b="1" u="sng" dirty="0">
                <a:latin typeface="HGP明朝E" panose="02020900000000000000" pitchFamily="18" charset="-128"/>
                <a:ea typeface="HGP明朝E" panose="02020900000000000000" pitchFamily="18" charset="-128"/>
              </a:rPr>
              <a:t>返済の必要のない助成金を利用</a:t>
            </a:r>
            <a:r>
              <a:rPr lang="ja-JP" altLang="ja-JP" sz="1400" b="1" u="sng" dirty="0" smtClean="0">
                <a:latin typeface="HGP明朝E" panose="02020900000000000000" pitchFamily="18" charset="-128"/>
                <a:ea typeface="HGP明朝E" panose="02020900000000000000" pitchFamily="18" charset="-128"/>
              </a:rPr>
              <a:t>した</a:t>
            </a:r>
            <a:r>
              <a:rPr lang="en-US" altLang="ja-JP" sz="1400" b="1" u="sng" dirty="0" smtClean="0">
                <a:latin typeface="HGP明朝E" panose="02020900000000000000" pitchFamily="18" charset="-128"/>
                <a:ea typeface="HGP明朝E" panose="02020900000000000000" pitchFamily="18" charset="-128"/>
              </a:rPr>
              <a:t>XXXXX</a:t>
            </a:r>
            <a:r>
              <a:rPr lang="ja-JP" altLang="ja-JP" sz="1400" b="1" u="sng" dirty="0" smtClean="0">
                <a:latin typeface="HGP明朝E" panose="02020900000000000000" pitchFamily="18" charset="-128"/>
                <a:ea typeface="HGP明朝E" panose="02020900000000000000" pitchFamily="18" charset="-128"/>
              </a:rPr>
              <a:t>の</a:t>
            </a:r>
            <a:r>
              <a:rPr lang="ja-JP" altLang="ja-JP" sz="1400" b="1" u="sng" dirty="0">
                <a:latin typeface="HGP明朝E" panose="02020900000000000000" pitchFamily="18" charset="-128"/>
                <a:ea typeface="HGP明朝E" panose="02020900000000000000" pitchFamily="18" charset="-128"/>
              </a:rPr>
              <a:t>無料説明会を開催いたします</a:t>
            </a:r>
            <a:r>
              <a:rPr lang="ja-JP" altLang="ja-JP" sz="1400" b="1" u="sng" dirty="0" smtClean="0">
                <a:latin typeface="HGP明朝E" panose="02020900000000000000" pitchFamily="18" charset="-128"/>
                <a:ea typeface="HGP明朝E" panose="02020900000000000000" pitchFamily="18" charset="-128"/>
              </a:rPr>
              <a:t>。</a:t>
            </a:r>
            <a:endParaRPr lang="en-US" altLang="ja-JP" sz="1400" b="1" u="sng" dirty="0" smtClean="0"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pPr algn="just"/>
            <a:r>
              <a:rPr lang="ja-JP" altLang="en-US" sz="1400" dirty="0" smtClean="0">
                <a:latin typeface="HGP明朝E" panose="02020900000000000000" pitchFamily="18" charset="-128"/>
                <a:ea typeface="HGP明朝E" panose="02020900000000000000" pitchFamily="18" charset="-128"/>
              </a:rPr>
              <a:t>　</a:t>
            </a:r>
            <a:r>
              <a:rPr lang="ja-JP" altLang="en-US" sz="1400" dirty="0">
                <a:latin typeface="HGP明朝E" panose="02020900000000000000" pitchFamily="18" charset="-128"/>
                <a:ea typeface="HGP明朝E" panose="02020900000000000000" pitchFamily="18" charset="-128"/>
              </a:rPr>
              <a:t>イメージ確認用のサンプル文言になります。任意のテキストに置き換えてお使いください</a:t>
            </a:r>
            <a:r>
              <a:rPr lang="ja-JP" altLang="en-US" sz="1400" dirty="0" smtClean="0">
                <a:latin typeface="HGP明朝E" panose="02020900000000000000" pitchFamily="18" charset="-128"/>
                <a:ea typeface="HGP明朝E" panose="02020900000000000000" pitchFamily="18" charset="-128"/>
              </a:rPr>
              <a:t>。</a:t>
            </a:r>
            <a:r>
              <a:rPr lang="ja-JP" altLang="en-US" sz="1400" dirty="0">
                <a:latin typeface="HGP明朝E" panose="02020900000000000000" pitchFamily="18" charset="-128"/>
                <a:ea typeface="HGP明朝E" panose="02020900000000000000" pitchFamily="18" charset="-128"/>
              </a:rPr>
              <a:t>イメージ確認用のサンプル文言になります。任意のテキストに置き換えてお使いください</a:t>
            </a:r>
            <a:r>
              <a:rPr lang="ja-JP" altLang="en-US" sz="1400" dirty="0" smtClean="0">
                <a:latin typeface="HGP明朝E" panose="02020900000000000000" pitchFamily="18" charset="-128"/>
                <a:ea typeface="HGP明朝E" panose="02020900000000000000" pitchFamily="18" charset="-128"/>
              </a:rPr>
              <a:t>。</a:t>
            </a:r>
            <a:r>
              <a:rPr lang="ja-JP" altLang="ja-JP" sz="1400" dirty="0" smtClean="0">
                <a:latin typeface="HGP明朝E" panose="02020900000000000000" pitchFamily="18" charset="-128"/>
                <a:ea typeface="HGP明朝E" panose="02020900000000000000" pitchFamily="18" charset="-128"/>
              </a:rPr>
              <a:t>私ども</a:t>
            </a:r>
            <a:r>
              <a:rPr lang="ja-JP" altLang="ja-JP" sz="1400" dirty="0">
                <a:latin typeface="HGP明朝E" panose="02020900000000000000" pitchFamily="18" charset="-128"/>
                <a:ea typeface="HGP明朝E" panose="02020900000000000000" pitchFamily="18" charset="-128"/>
              </a:rPr>
              <a:t>は事業主様に対して受給サポートをさせて頂きますので、是非下記の説明会にご参加ください</a:t>
            </a:r>
            <a:r>
              <a:rPr lang="ja-JP" altLang="ja-JP" sz="1400" dirty="0" smtClean="0">
                <a:latin typeface="HGP明朝E" panose="02020900000000000000" pitchFamily="18" charset="-128"/>
                <a:ea typeface="HGP明朝E" panose="02020900000000000000" pitchFamily="18" charset="-128"/>
              </a:rPr>
              <a:t>。</a:t>
            </a:r>
            <a:endParaRPr lang="ja-JP" altLang="ja-JP" sz="1400" dirty="0">
              <a:latin typeface="HGP明朝E" panose="02020900000000000000" pitchFamily="18" charset="-128"/>
              <a:ea typeface="HGP明朝E" panose="02020900000000000000" pitchFamily="18" charset="-128"/>
            </a:endParaRPr>
          </a:p>
        </p:txBody>
      </p:sp>
      <p:sp>
        <p:nvSpPr>
          <p:cNvPr id="7" name="角丸四角形 6"/>
          <p:cNvSpPr/>
          <p:nvPr/>
        </p:nvSpPr>
        <p:spPr>
          <a:xfrm>
            <a:off x="188640" y="3890453"/>
            <a:ext cx="6480720" cy="1453567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altLang="ja-JP" sz="1600" b="1" dirty="0">
                <a:latin typeface="HGP明朝E" panose="02020800000000000000" pitchFamily="18" charset="-128"/>
                <a:ea typeface="HGP明朝E" panose="02020800000000000000" pitchFamily="18" charset="-128"/>
              </a:rPr>
              <a:t>--------</a:t>
            </a:r>
            <a:r>
              <a:rPr lang="ja-JP" altLang="en-US" sz="1600" b="1" dirty="0" smtClean="0">
                <a:latin typeface="HGP明朝E" panose="02020800000000000000" pitchFamily="18" charset="-128"/>
                <a:ea typeface="HGP明朝E" panose="02020800000000000000" pitchFamily="18" charset="-128"/>
              </a:rPr>
              <a:t>■開催日時■</a:t>
            </a:r>
            <a:r>
              <a:rPr lang="en-US" altLang="ja-JP" sz="1600" b="1" dirty="0" smtClean="0">
                <a:latin typeface="HGP明朝E" panose="02020800000000000000" pitchFamily="18" charset="-128"/>
                <a:ea typeface="HGP明朝E" panose="02020800000000000000" pitchFamily="18" charset="-128"/>
              </a:rPr>
              <a:t>--------</a:t>
            </a:r>
          </a:p>
          <a:p>
            <a:pPr algn="ctr">
              <a:lnSpc>
                <a:spcPct val="150000"/>
              </a:lnSpc>
            </a:pPr>
            <a:r>
              <a:rPr kumimoji="1" lang="ja-JP" altLang="en-US" sz="1600" b="1" spc="-150" dirty="0" smtClean="0">
                <a:latin typeface="HGP明朝E" panose="02020800000000000000" pitchFamily="18" charset="-128"/>
                <a:ea typeface="HGP明朝E" panose="02020800000000000000" pitchFamily="18" charset="-128"/>
              </a:rPr>
              <a:t>・〇月〇日（月）</a:t>
            </a:r>
            <a:r>
              <a:rPr lang="en-US" altLang="ja-JP" sz="1600" b="1" spc="-150" dirty="0" smtClean="0">
                <a:latin typeface="HGP明朝E" panose="02020800000000000000" pitchFamily="18" charset="-128"/>
                <a:ea typeface="HGP明朝E" panose="02020800000000000000" pitchFamily="18" charset="-128"/>
              </a:rPr>
              <a:t>14</a:t>
            </a:r>
            <a:r>
              <a:rPr lang="ja-JP" altLang="en-US" sz="1600" b="1" spc="-150" dirty="0" smtClean="0">
                <a:latin typeface="HGP明朝E" panose="02020800000000000000" pitchFamily="18" charset="-128"/>
                <a:ea typeface="HGP明朝E" panose="02020800000000000000" pitchFamily="18" charset="-128"/>
              </a:rPr>
              <a:t>：</a:t>
            </a:r>
            <a:r>
              <a:rPr lang="en-US" altLang="ja-JP" sz="1600" b="1" spc="-150" dirty="0" smtClean="0">
                <a:latin typeface="HGP明朝E" panose="02020800000000000000" pitchFamily="18" charset="-128"/>
                <a:ea typeface="HGP明朝E" panose="02020800000000000000" pitchFamily="18" charset="-128"/>
              </a:rPr>
              <a:t>00</a:t>
            </a:r>
            <a:r>
              <a:rPr lang="ja-JP" altLang="en-US" sz="1600" b="1" spc="-150" dirty="0" smtClean="0">
                <a:latin typeface="HGP明朝E" panose="02020800000000000000" pitchFamily="18" charset="-128"/>
                <a:ea typeface="HGP明朝E" panose="02020800000000000000" pitchFamily="18" charset="-128"/>
              </a:rPr>
              <a:t>～</a:t>
            </a:r>
            <a:r>
              <a:rPr lang="en-US" altLang="ja-JP" sz="1600" b="1" spc="-150" dirty="0" smtClean="0">
                <a:latin typeface="HGP明朝E" panose="02020800000000000000" pitchFamily="18" charset="-128"/>
                <a:ea typeface="HGP明朝E" panose="02020800000000000000" pitchFamily="18" charset="-128"/>
              </a:rPr>
              <a:t>15</a:t>
            </a:r>
            <a:r>
              <a:rPr lang="ja-JP" altLang="en-US" sz="1600" b="1" spc="-150" dirty="0" smtClean="0">
                <a:latin typeface="HGP明朝E" panose="02020800000000000000" pitchFamily="18" charset="-128"/>
                <a:ea typeface="HGP明朝E" panose="02020800000000000000" pitchFamily="18" charset="-128"/>
              </a:rPr>
              <a:t>：</a:t>
            </a:r>
            <a:r>
              <a:rPr lang="en-US" altLang="ja-JP" sz="1600" b="1" spc="-150" dirty="0" smtClean="0">
                <a:latin typeface="HGP明朝E" panose="02020800000000000000" pitchFamily="18" charset="-128"/>
                <a:ea typeface="HGP明朝E" panose="02020800000000000000" pitchFamily="18" charset="-128"/>
              </a:rPr>
              <a:t>00</a:t>
            </a:r>
            <a:r>
              <a:rPr lang="ja-JP" altLang="en-US" sz="1600" b="1" spc="-150" dirty="0" smtClean="0">
                <a:latin typeface="HGP明朝E" panose="02020800000000000000" pitchFamily="18" charset="-128"/>
                <a:ea typeface="HGP明朝E" panose="02020800000000000000" pitchFamily="18" charset="-128"/>
              </a:rPr>
              <a:t>　　　・〇月〇日（火）</a:t>
            </a:r>
            <a:r>
              <a:rPr lang="en-US" altLang="ja-JP" sz="1600" b="1" spc="-150" dirty="0" smtClean="0">
                <a:latin typeface="HGP明朝E" panose="02020800000000000000" pitchFamily="18" charset="-128"/>
                <a:ea typeface="HGP明朝E" panose="02020800000000000000" pitchFamily="18" charset="-128"/>
              </a:rPr>
              <a:t> 14</a:t>
            </a:r>
            <a:r>
              <a:rPr lang="ja-JP" altLang="en-US" sz="1600" b="1" spc="-150" dirty="0" smtClean="0">
                <a:latin typeface="HGP明朝E" panose="02020800000000000000" pitchFamily="18" charset="-128"/>
                <a:ea typeface="HGP明朝E" panose="02020800000000000000" pitchFamily="18" charset="-128"/>
              </a:rPr>
              <a:t>：</a:t>
            </a:r>
            <a:r>
              <a:rPr lang="en-US" altLang="ja-JP" sz="1600" b="1" spc="-150" dirty="0" smtClean="0">
                <a:latin typeface="HGP明朝E" panose="02020800000000000000" pitchFamily="18" charset="-128"/>
                <a:ea typeface="HGP明朝E" panose="02020800000000000000" pitchFamily="18" charset="-128"/>
              </a:rPr>
              <a:t>00</a:t>
            </a:r>
            <a:r>
              <a:rPr lang="ja-JP" altLang="en-US" sz="1600" b="1" spc="-150" dirty="0" smtClean="0">
                <a:latin typeface="HGP明朝E" panose="02020800000000000000" pitchFamily="18" charset="-128"/>
                <a:ea typeface="HGP明朝E" panose="02020800000000000000" pitchFamily="18" charset="-128"/>
              </a:rPr>
              <a:t>～</a:t>
            </a:r>
            <a:r>
              <a:rPr lang="en-US" altLang="ja-JP" sz="1600" b="1" spc="-150" dirty="0" smtClean="0">
                <a:latin typeface="HGP明朝E" panose="02020800000000000000" pitchFamily="18" charset="-128"/>
                <a:ea typeface="HGP明朝E" panose="02020800000000000000" pitchFamily="18" charset="-128"/>
              </a:rPr>
              <a:t>15</a:t>
            </a:r>
            <a:r>
              <a:rPr lang="ja-JP" altLang="en-US" sz="1600" b="1" spc="-150" dirty="0" smtClean="0">
                <a:latin typeface="HGP明朝E" panose="02020800000000000000" pitchFamily="18" charset="-128"/>
                <a:ea typeface="HGP明朝E" panose="02020800000000000000" pitchFamily="18" charset="-128"/>
              </a:rPr>
              <a:t>：</a:t>
            </a:r>
            <a:r>
              <a:rPr lang="en-US" altLang="ja-JP" sz="1600" b="1" spc="-150" dirty="0" smtClean="0">
                <a:latin typeface="HGP明朝E" panose="02020800000000000000" pitchFamily="18" charset="-128"/>
                <a:ea typeface="HGP明朝E" panose="02020800000000000000" pitchFamily="18" charset="-128"/>
              </a:rPr>
              <a:t>00</a:t>
            </a:r>
          </a:p>
          <a:p>
            <a:pPr algn="ctr">
              <a:lnSpc>
                <a:spcPct val="150000"/>
              </a:lnSpc>
            </a:pPr>
            <a:r>
              <a:rPr lang="ja-JP" altLang="en-US" sz="1600" b="1" spc="-150" dirty="0">
                <a:latin typeface="HGP明朝E" panose="02020800000000000000" pitchFamily="18" charset="-128"/>
                <a:ea typeface="HGP明朝E" panose="02020800000000000000" pitchFamily="18" charset="-128"/>
              </a:rPr>
              <a:t>・〇月〇日（月）</a:t>
            </a:r>
            <a:r>
              <a:rPr lang="en-US" altLang="ja-JP" sz="1600" b="1" spc="-150" dirty="0" smtClean="0">
                <a:latin typeface="HGP明朝E" panose="02020800000000000000" pitchFamily="18" charset="-128"/>
                <a:ea typeface="HGP明朝E" panose="02020800000000000000" pitchFamily="18" charset="-128"/>
              </a:rPr>
              <a:t>14</a:t>
            </a:r>
            <a:r>
              <a:rPr lang="ja-JP" altLang="en-US" sz="1600" b="1" spc="-150" dirty="0" smtClean="0">
                <a:latin typeface="HGP明朝E" panose="02020800000000000000" pitchFamily="18" charset="-128"/>
                <a:ea typeface="HGP明朝E" panose="02020800000000000000" pitchFamily="18" charset="-128"/>
              </a:rPr>
              <a:t>：</a:t>
            </a:r>
            <a:r>
              <a:rPr lang="en-US" altLang="ja-JP" sz="1600" b="1" spc="-150" dirty="0" smtClean="0">
                <a:latin typeface="HGP明朝E" panose="02020800000000000000" pitchFamily="18" charset="-128"/>
                <a:ea typeface="HGP明朝E" panose="02020800000000000000" pitchFamily="18" charset="-128"/>
              </a:rPr>
              <a:t>00</a:t>
            </a:r>
            <a:r>
              <a:rPr lang="ja-JP" altLang="en-US" sz="1600" b="1" spc="-150" dirty="0" smtClean="0">
                <a:latin typeface="HGP明朝E" panose="02020800000000000000" pitchFamily="18" charset="-128"/>
                <a:ea typeface="HGP明朝E" panose="02020800000000000000" pitchFamily="18" charset="-128"/>
              </a:rPr>
              <a:t>～</a:t>
            </a:r>
            <a:r>
              <a:rPr lang="en-US" altLang="ja-JP" sz="1600" b="1" spc="-150" dirty="0" smtClean="0">
                <a:latin typeface="HGP明朝E" panose="02020800000000000000" pitchFamily="18" charset="-128"/>
                <a:ea typeface="HGP明朝E" panose="02020800000000000000" pitchFamily="18" charset="-128"/>
              </a:rPr>
              <a:t>15</a:t>
            </a:r>
            <a:r>
              <a:rPr lang="ja-JP" altLang="en-US" sz="1600" b="1" spc="-150" dirty="0" smtClean="0">
                <a:latin typeface="HGP明朝E" panose="02020800000000000000" pitchFamily="18" charset="-128"/>
                <a:ea typeface="HGP明朝E" panose="02020800000000000000" pitchFamily="18" charset="-128"/>
              </a:rPr>
              <a:t>：</a:t>
            </a:r>
            <a:r>
              <a:rPr lang="en-US" altLang="ja-JP" sz="1600" b="1" spc="-150" dirty="0" smtClean="0">
                <a:latin typeface="HGP明朝E" panose="02020800000000000000" pitchFamily="18" charset="-128"/>
                <a:ea typeface="HGP明朝E" panose="02020800000000000000" pitchFamily="18" charset="-128"/>
              </a:rPr>
              <a:t>00</a:t>
            </a:r>
            <a:r>
              <a:rPr lang="ja-JP" altLang="en-US" sz="1600" b="1" spc="-150" dirty="0" smtClean="0">
                <a:latin typeface="HGP明朝E" panose="02020800000000000000" pitchFamily="18" charset="-128"/>
                <a:ea typeface="HGP明朝E" panose="02020800000000000000" pitchFamily="18" charset="-128"/>
              </a:rPr>
              <a:t>　　　・〇月〇日（火）</a:t>
            </a:r>
            <a:r>
              <a:rPr lang="en-US" altLang="ja-JP" sz="1600" b="1" spc="-150" dirty="0" smtClean="0">
                <a:latin typeface="HGP明朝E" panose="02020800000000000000" pitchFamily="18" charset="-128"/>
                <a:ea typeface="HGP明朝E" panose="02020800000000000000" pitchFamily="18" charset="-128"/>
              </a:rPr>
              <a:t> 14</a:t>
            </a:r>
            <a:r>
              <a:rPr lang="ja-JP" altLang="en-US" sz="1600" b="1" spc="-150" dirty="0" smtClean="0">
                <a:latin typeface="HGP明朝E" panose="02020800000000000000" pitchFamily="18" charset="-128"/>
                <a:ea typeface="HGP明朝E" panose="02020800000000000000" pitchFamily="18" charset="-128"/>
              </a:rPr>
              <a:t>：</a:t>
            </a:r>
            <a:r>
              <a:rPr lang="en-US" altLang="ja-JP" sz="1600" b="1" spc="-150" dirty="0" smtClean="0">
                <a:latin typeface="HGP明朝E" panose="02020800000000000000" pitchFamily="18" charset="-128"/>
                <a:ea typeface="HGP明朝E" panose="02020800000000000000" pitchFamily="18" charset="-128"/>
              </a:rPr>
              <a:t>00</a:t>
            </a:r>
            <a:r>
              <a:rPr lang="ja-JP" altLang="en-US" sz="1600" b="1" spc="-150" dirty="0" smtClean="0">
                <a:latin typeface="HGP明朝E" panose="02020800000000000000" pitchFamily="18" charset="-128"/>
                <a:ea typeface="HGP明朝E" panose="02020800000000000000" pitchFamily="18" charset="-128"/>
              </a:rPr>
              <a:t>～</a:t>
            </a:r>
            <a:r>
              <a:rPr lang="en-US" altLang="ja-JP" sz="1600" b="1" spc="-150" dirty="0" smtClean="0">
                <a:latin typeface="HGP明朝E" panose="02020800000000000000" pitchFamily="18" charset="-128"/>
                <a:ea typeface="HGP明朝E" panose="02020800000000000000" pitchFamily="18" charset="-128"/>
              </a:rPr>
              <a:t>15</a:t>
            </a:r>
            <a:r>
              <a:rPr lang="ja-JP" altLang="en-US" sz="1600" b="1" spc="-150" dirty="0" smtClean="0">
                <a:latin typeface="HGP明朝E" panose="02020800000000000000" pitchFamily="18" charset="-128"/>
                <a:ea typeface="HGP明朝E" panose="02020800000000000000" pitchFamily="18" charset="-128"/>
              </a:rPr>
              <a:t>：</a:t>
            </a:r>
            <a:r>
              <a:rPr lang="en-US" altLang="ja-JP" sz="1600" b="1" spc="-150" dirty="0" smtClean="0">
                <a:latin typeface="HGP明朝E" panose="02020800000000000000" pitchFamily="18" charset="-128"/>
                <a:ea typeface="HGP明朝E" panose="02020800000000000000" pitchFamily="18" charset="-128"/>
              </a:rPr>
              <a:t>00</a:t>
            </a:r>
          </a:p>
          <a:p>
            <a:pPr algn="ctr">
              <a:lnSpc>
                <a:spcPct val="150000"/>
              </a:lnSpc>
            </a:pPr>
            <a:r>
              <a:rPr lang="ja-JP" altLang="en-US" sz="1600" b="1" spc="-150" dirty="0" smtClean="0">
                <a:latin typeface="HGP明朝E" panose="02020800000000000000" pitchFamily="18" charset="-128"/>
                <a:ea typeface="HGP明朝E" panose="02020800000000000000" pitchFamily="18" charset="-128"/>
              </a:rPr>
              <a:t>・</a:t>
            </a:r>
            <a:r>
              <a:rPr lang="ja-JP" altLang="en-US" sz="1600" b="1" spc="-150" dirty="0">
                <a:latin typeface="HGP明朝E" panose="02020800000000000000" pitchFamily="18" charset="-128"/>
                <a:ea typeface="HGP明朝E" panose="02020800000000000000" pitchFamily="18" charset="-128"/>
              </a:rPr>
              <a:t>〇月〇日（月）</a:t>
            </a:r>
            <a:r>
              <a:rPr lang="en-US" altLang="ja-JP" sz="1600" b="1" spc="-150" dirty="0" smtClean="0">
                <a:latin typeface="HGP明朝E" panose="02020800000000000000" pitchFamily="18" charset="-128"/>
                <a:ea typeface="HGP明朝E" panose="02020800000000000000" pitchFamily="18" charset="-128"/>
              </a:rPr>
              <a:t>14</a:t>
            </a:r>
            <a:r>
              <a:rPr lang="ja-JP" altLang="en-US" sz="1600" b="1" spc="-150" dirty="0" smtClean="0">
                <a:latin typeface="HGP明朝E" panose="02020800000000000000" pitchFamily="18" charset="-128"/>
                <a:ea typeface="HGP明朝E" panose="02020800000000000000" pitchFamily="18" charset="-128"/>
              </a:rPr>
              <a:t>：</a:t>
            </a:r>
            <a:r>
              <a:rPr lang="en-US" altLang="ja-JP" sz="1600" b="1" spc="-150" dirty="0" smtClean="0">
                <a:latin typeface="HGP明朝E" panose="02020800000000000000" pitchFamily="18" charset="-128"/>
                <a:ea typeface="HGP明朝E" panose="02020800000000000000" pitchFamily="18" charset="-128"/>
              </a:rPr>
              <a:t>00</a:t>
            </a:r>
            <a:r>
              <a:rPr lang="ja-JP" altLang="en-US" sz="1600" b="1" spc="-150" dirty="0" smtClean="0">
                <a:latin typeface="HGP明朝E" panose="02020800000000000000" pitchFamily="18" charset="-128"/>
                <a:ea typeface="HGP明朝E" panose="02020800000000000000" pitchFamily="18" charset="-128"/>
              </a:rPr>
              <a:t>～</a:t>
            </a:r>
            <a:r>
              <a:rPr lang="en-US" altLang="ja-JP" sz="1600" b="1" spc="-150" dirty="0" smtClean="0">
                <a:latin typeface="HGP明朝E" panose="02020800000000000000" pitchFamily="18" charset="-128"/>
                <a:ea typeface="HGP明朝E" panose="02020800000000000000" pitchFamily="18" charset="-128"/>
              </a:rPr>
              <a:t>15</a:t>
            </a:r>
            <a:r>
              <a:rPr lang="ja-JP" altLang="en-US" sz="1600" b="1" spc="-150" dirty="0" smtClean="0">
                <a:latin typeface="HGP明朝E" panose="02020800000000000000" pitchFamily="18" charset="-128"/>
                <a:ea typeface="HGP明朝E" panose="02020800000000000000" pitchFamily="18" charset="-128"/>
              </a:rPr>
              <a:t>：</a:t>
            </a:r>
            <a:r>
              <a:rPr lang="en-US" altLang="ja-JP" sz="1600" b="1" spc="-150" dirty="0" smtClean="0">
                <a:latin typeface="HGP明朝E" panose="02020800000000000000" pitchFamily="18" charset="-128"/>
                <a:ea typeface="HGP明朝E" panose="02020800000000000000" pitchFamily="18" charset="-128"/>
              </a:rPr>
              <a:t>00</a:t>
            </a:r>
            <a:r>
              <a:rPr lang="ja-JP" altLang="en-US" sz="1600" b="1" spc="-150" dirty="0" smtClean="0">
                <a:latin typeface="HGP明朝E" panose="02020800000000000000" pitchFamily="18" charset="-128"/>
                <a:ea typeface="HGP明朝E" panose="02020800000000000000" pitchFamily="18" charset="-128"/>
              </a:rPr>
              <a:t>　　　・〇月〇日（火）</a:t>
            </a:r>
            <a:r>
              <a:rPr lang="en-US" altLang="ja-JP" sz="1600" b="1" spc="-150" dirty="0" smtClean="0">
                <a:latin typeface="HGP明朝E" panose="02020800000000000000" pitchFamily="18" charset="-128"/>
                <a:ea typeface="HGP明朝E" panose="02020800000000000000" pitchFamily="18" charset="-128"/>
              </a:rPr>
              <a:t> 14</a:t>
            </a:r>
            <a:r>
              <a:rPr lang="ja-JP" altLang="en-US" sz="1600" b="1" spc="-150" dirty="0" smtClean="0">
                <a:latin typeface="HGP明朝E" panose="02020800000000000000" pitchFamily="18" charset="-128"/>
                <a:ea typeface="HGP明朝E" panose="02020800000000000000" pitchFamily="18" charset="-128"/>
              </a:rPr>
              <a:t>：</a:t>
            </a:r>
            <a:r>
              <a:rPr lang="en-US" altLang="ja-JP" sz="1600" b="1" spc="-150" dirty="0" smtClean="0">
                <a:latin typeface="HGP明朝E" panose="02020800000000000000" pitchFamily="18" charset="-128"/>
                <a:ea typeface="HGP明朝E" panose="02020800000000000000" pitchFamily="18" charset="-128"/>
              </a:rPr>
              <a:t>00</a:t>
            </a:r>
            <a:r>
              <a:rPr lang="ja-JP" altLang="en-US" sz="1600" b="1" spc="-150" dirty="0" smtClean="0">
                <a:latin typeface="HGP明朝E" panose="02020800000000000000" pitchFamily="18" charset="-128"/>
                <a:ea typeface="HGP明朝E" panose="02020800000000000000" pitchFamily="18" charset="-128"/>
              </a:rPr>
              <a:t>～</a:t>
            </a:r>
            <a:r>
              <a:rPr lang="en-US" altLang="ja-JP" sz="1600" b="1" spc="-150" dirty="0" smtClean="0">
                <a:latin typeface="HGP明朝E" panose="02020800000000000000" pitchFamily="18" charset="-128"/>
                <a:ea typeface="HGP明朝E" panose="02020800000000000000" pitchFamily="18" charset="-128"/>
              </a:rPr>
              <a:t>15</a:t>
            </a:r>
            <a:r>
              <a:rPr lang="ja-JP" altLang="en-US" sz="1600" b="1" spc="-150" dirty="0" smtClean="0">
                <a:latin typeface="HGP明朝E" panose="02020800000000000000" pitchFamily="18" charset="-128"/>
                <a:ea typeface="HGP明朝E" panose="02020800000000000000" pitchFamily="18" charset="-128"/>
              </a:rPr>
              <a:t>：</a:t>
            </a:r>
            <a:r>
              <a:rPr lang="en-US" altLang="ja-JP" sz="1600" b="1" spc="-150" dirty="0" smtClean="0">
                <a:latin typeface="HGP明朝E" panose="02020800000000000000" pitchFamily="18" charset="-128"/>
                <a:ea typeface="HGP明朝E" panose="02020800000000000000" pitchFamily="18" charset="-128"/>
              </a:rPr>
              <a:t>00</a:t>
            </a:r>
            <a:endParaRPr lang="en-US" altLang="ja-JP" sz="1600" dirty="0" smtClean="0"/>
          </a:p>
        </p:txBody>
      </p:sp>
      <p:grpSp>
        <p:nvGrpSpPr>
          <p:cNvPr id="19" name="グループ化 18"/>
          <p:cNvGrpSpPr/>
          <p:nvPr/>
        </p:nvGrpSpPr>
        <p:grpSpPr>
          <a:xfrm>
            <a:off x="169788" y="7235407"/>
            <a:ext cx="6614868" cy="1656184"/>
            <a:chOff x="155171" y="7257256"/>
            <a:chExt cx="6614868" cy="1656184"/>
          </a:xfrm>
        </p:grpSpPr>
        <p:cxnSp>
          <p:nvCxnSpPr>
            <p:cNvPr id="9" name="直線コネクタ 8"/>
            <p:cNvCxnSpPr/>
            <p:nvPr/>
          </p:nvCxnSpPr>
          <p:spPr>
            <a:xfrm>
              <a:off x="188640" y="8913440"/>
              <a:ext cx="6480720" cy="0"/>
            </a:xfrm>
            <a:prstGeom prst="line">
              <a:avLst/>
            </a:prstGeom>
            <a:ln w="38100">
              <a:prstDash val="sys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" name="直線コネクタ 9"/>
            <p:cNvCxnSpPr/>
            <p:nvPr/>
          </p:nvCxnSpPr>
          <p:spPr>
            <a:xfrm>
              <a:off x="188640" y="7257256"/>
              <a:ext cx="6480720" cy="0"/>
            </a:xfrm>
            <a:prstGeom prst="line">
              <a:avLst/>
            </a:prstGeom>
            <a:ln w="38100">
              <a:prstDash val="sys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1" name="テキスト ボックス 10"/>
            <p:cNvSpPr txBox="1"/>
            <p:nvPr/>
          </p:nvSpPr>
          <p:spPr>
            <a:xfrm>
              <a:off x="202486" y="7302315"/>
              <a:ext cx="656755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sz="2400" b="1" dirty="0" smtClean="0">
                  <a:latin typeface="HGP明朝E" panose="02020800000000000000" pitchFamily="18" charset="-128"/>
                  <a:ea typeface="HGP明朝E" panose="02020800000000000000" pitchFamily="18" charset="-128"/>
                </a:rPr>
                <a:t>【FAX </a:t>
              </a:r>
              <a:r>
                <a:rPr kumimoji="1" lang="ja-JP" altLang="en-US" sz="2400" b="1" dirty="0" smtClean="0">
                  <a:latin typeface="HGP明朝E" panose="02020800000000000000" pitchFamily="18" charset="-128"/>
                  <a:ea typeface="HGP明朝E" panose="02020800000000000000" pitchFamily="18" charset="-128"/>
                </a:rPr>
                <a:t>返信欄</a:t>
              </a:r>
              <a:r>
                <a:rPr kumimoji="1" lang="en-US" altLang="ja-JP" sz="2400" b="1" dirty="0" smtClean="0">
                  <a:latin typeface="HGP明朝E" panose="02020800000000000000" pitchFamily="18" charset="-128"/>
                  <a:ea typeface="HGP明朝E" panose="02020800000000000000" pitchFamily="18" charset="-128"/>
                </a:rPr>
                <a:t>】</a:t>
              </a:r>
              <a:r>
                <a:rPr kumimoji="1" lang="ja-JP" altLang="en-US" sz="2000" dirty="0" smtClean="0">
                  <a:latin typeface="HGP明朝E" panose="02020800000000000000" pitchFamily="18" charset="-128"/>
                  <a:ea typeface="HGP明朝E" panose="02020800000000000000" pitchFamily="18" charset="-128"/>
                </a:rPr>
                <a:t>　　　</a:t>
              </a:r>
              <a:r>
                <a:rPr kumimoji="1" lang="en-US" altLang="ja-JP" sz="2000" dirty="0" smtClean="0">
                  <a:latin typeface="HGP明朝E" panose="02020800000000000000" pitchFamily="18" charset="-128"/>
                  <a:ea typeface="HGP明朝E" panose="02020800000000000000" pitchFamily="18" charset="-128"/>
                </a:rPr>
                <a:t>※FAX</a:t>
              </a:r>
              <a:r>
                <a:rPr kumimoji="1" lang="ja-JP" altLang="en-US" sz="2000" dirty="0" smtClean="0">
                  <a:latin typeface="HGP明朝E" panose="02020800000000000000" pitchFamily="18" charset="-128"/>
                  <a:ea typeface="HGP明朝E" panose="02020800000000000000" pitchFamily="18" charset="-128"/>
                </a:rPr>
                <a:t>返信番号　</a:t>
              </a:r>
              <a:r>
                <a:rPr kumimoji="1" lang="en-US" altLang="ja-JP" sz="2000" dirty="0" smtClean="0">
                  <a:latin typeface="HGP明朝E" panose="02020800000000000000" pitchFamily="18" charset="-128"/>
                  <a:ea typeface="HGP明朝E" panose="02020800000000000000" pitchFamily="18" charset="-128"/>
                </a:rPr>
                <a:t>01-2345-6789</a:t>
              </a:r>
              <a:endParaRPr kumimoji="1" lang="ja-JP" altLang="en-US" sz="2000" dirty="0">
                <a:latin typeface="HGP明朝E" panose="02020800000000000000" pitchFamily="18" charset="-128"/>
                <a:ea typeface="HGP明朝E" panose="02020800000000000000" pitchFamily="18" charset="-128"/>
              </a:endParaRPr>
            </a:p>
          </p:txBody>
        </p:sp>
        <p:sp>
          <p:nvSpPr>
            <p:cNvPr id="16" name="テキスト ボックス 15"/>
            <p:cNvSpPr txBox="1"/>
            <p:nvPr/>
          </p:nvSpPr>
          <p:spPr>
            <a:xfrm>
              <a:off x="155171" y="7770642"/>
              <a:ext cx="3295841" cy="10618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>
                <a:lnSpc>
                  <a:spcPct val="150000"/>
                </a:lnSpc>
              </a:pPr>
              <a:r>
                <a:rPr kumimoji="1" lang="ja-JP" altLang="en-US" sz="1400" spc="-150" dirty="0" smtClean="0">
                  <a:latin typeface="HGP明朝E" panose="02020800000000000000" pitchFamily="18" charset="-128"/>
                  <a:ea typeface="HGP明朝E" panose="02020800000000000000" pitchFamily="18" charset="-128"/>
                </a:rPr>
                <a:t>貴社名：＿＿＿＿＿＿＿＿＿＿＿＿＿＿</a:t>
              </a:r>
              <a:endParaRPr kumimoji="1" lang="en-US" altLang="ja-JP" sz="1400" spc="-150" dirty="0" smtClean="0">
                <a:latin typeface="HGP明朝E" panose="02020800000000000000" pitchFamily="18" charset="-128"/>
                <a:ea typeface="HGP明朝E" panose="02020800000000000000" pitchFamily="18" charset="-128"/>
              </a:endParaRPr>
            </a:p>
            <a:p>
              <a:pPr algn="r">
                <a:lnSpc>
                  <a:spcPct val="150000"/>
                </a:lnSpc>
              </a:pPr>
              <a:r>
                <a:rPr lang="en-US" altLang="ja-JP" sz="1400" dirty="0" smtClean="0">
                  <a:latin typeface="HGP明朝E" panose="02020800000000000000" pitchFamily="18" charset="-128"/>
                  <a:ea typeface="HGP明朝E" panose="02020800000000000000" pitchFamily="18" charset="-128"/>
                </a:rPr>
                <a:t>TEL</a:t>
              </a:r>
              <a:r>
                <a:rPr lang="ja-JP" altLang="en-US" sz="1400" dirty="0" smtClean="0">
                  <a:latin typeface="HGP明朝E" panose="02020800000000000000" pitchFamily="18" charset="-128"/>
                  <a:ea typeface="HGP明朝E" panose="02020800000000000000" pitchFamily="18" charset="-128"/>
                </a:rPr>
                <a:t>：＿＿＿＿＿＿＿＿＿＿＿＿</a:t>
              </a:r>
              <a:endParaRPr lang="en-US" altLang="ja-JP" sz="1400" dirty="0" smtClean="0">
                <a:latin typeface="HGP明朝E" panose="02020800000000000000" pitchFamily="18" charset="-128"/>
                <a:ea typeface="HGP明朝E" panose="02020800000000000000" pitchFamily="18" charset="-128"/>
              </a:endParaRPr>
            </a:p>
            <a:p>
              <a:pPr algn="r">
                <a:lnSpc>
                  <a:spcPct val="150000"/>
                </a:lnSpc>
              </a:pPr>
              <a:r>
                <a:rPr kumimoji="1" lang="ja-JP" altLang="en-US" sz="1400" spc="-150" dirty="0" smtClean="0">
                  <a:latin typeface="HGP明朝E" panose="02020800000000000000" pitchFamily="18" charset="-128"/>
                  <a:ea typeface="HGP明朝E" panose="02020800000000000000" pitchFamily="18" charset="-128"/>
                </a:rPr>
                <a:t>参加希望日：＿＿＿＿＿＿＿＿＿＿＿＿＿＿</a:t>
              </a:r>
              <a:endParaRPr kumimoji="1" lang="ja-JP" altLang="en-US" sz="1400" spc="-150" dirty="0">
                <a:latin typeface="HGP明朝E" panose="02020800000000000000" pitchFamily="18" charset="-128"/>
                <a:ea typeface="HGP明朝E" panose="02020800000000000000" pitchFamily="18" charset="-128"/>
              </a:endParaRPr>
            </a:p>
          </p:txBody>
        </p:sp>
        <p:sp>
          <p:nvSpPr>
            <p:cNvPr id="17" name="正方形/長方形 16"/>
            <p:cNvSpPr/>
            <p:nvPr/>
          </p:nvSpPr>
          <p:spPr>
            <a:xfrm>
              <a:off x="3284984" y="7763980"/>
              <a:ext cx="3196944" cy="106182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>
                <a:lnSpc>
                  <a:spcPct val="150000"/>
                </a:lnSpc>
              </a:pPr>
              <a:r>
                <a:rPr lang="ja-JP" altLang="en-US" sz="1400" spc="-150" dirty="0" smtClean="0">
                  <a:latin typeface="HGP明朝E" panose="02020800000000000000" pitchFamily="18" charset="-128"/>
                  <a:ea typeface="HGP明朝E" panose="02020800000000000000" pitchFamily="18" charset="-128"/>
                </a:rPr>
                <a:t>参加者名：＿＿＿＿＿＿＿＿＿＿＿＿＿＿</a:t>
              </a:r>
              <a:endParaRPr lang="en-US" altLang="ja-JP" sz="1400" spc="-150" dirty="0">
                <a:latin typeface="HGP明朝E" panose="02020800000000000000" pitchFamily="18" charset="-128"/>
                <a:ea typeface="HGP明朝E" panose="02020800000000000000" pitchFamily="18" charset="-128"/>
              </a:endParaRPr>
            </a:p>
            <a:p>
              <a:pPr algn="r">
                <a:lnSpc>
                  <a:spcPct val="150000"/>
                </a:lnSpc>
              </a:pPr>
              <a:r>
                <a:rPr lang="en-US" altLang="ja-JP" sz="1400" dirty="0">
                  <a:latin typeface="HGP明朝E" panose="02020800000000000000" pitchFamily="18" charset="-128"/>
                  <a:ea typeface="HGP明朝E" panose="02020800000000000000" pitchFamily="18" charset="-128"/>
                </a:rPr>
                <a:t>E-mail</a:t>
              </a:r>
              <a:r>
                <a:rPr lang="ja-JP" altLang="en-US" sz="1400" dirty="0" smtClean="0">
                  <a:latin typeface="HGP明朝E" panose="02020800000000000000" pitchFamily="18" charset="-128"/>
                  <a:ea typeface="HGP明朝E" panose="02020800000000000000" pitchFamily="18" charset="-128"/>
                </a:rPr>
                <a:t>：＿＿＿＿＿＿＿＿＿＿＿＿</a:t>
              </a:r>
              <a:endParaRPr lang="en-US" altLang="ja-JP" sz="1400" dirty="0">
                <a:latin typeface="HGP明朝E" panose="02020800000000000000" pitchFamily="18" charset="-128"/>
                <a:ea typeface="HGP明朝E" panose="02020800000000000000" pitchFamily="18" charset="-128"/>
              </a:endParaRPr>
            </a:p>
            <a:p>
              <a:pPr algn="r">
                <a:lnSpc>
                  <a:spcPct val="150000"/>
                </a:lnSpc>
              </a:pPr>
              <a:r>
                <a:rPr lang="en-US" altLang="ja-JP" sz="1400" spc="-150" dirty="0" smtClean="0">
                  <a:latin typeface="HGP明朝E" panose="02020800000000000000" pitchFamily="18" charset="-128"/>
                  <a:ea typeface="HGP明朝E" panose="02020800000000000000" pitchFamily="18" charset="-128"/>
                </a:rPr>
                <a:t>FAX</a:t>
              </a:r>
              <a:r>
                <a:rPr lang="ja-JP" altLang="en-US" sz="1400" spc="-150" dirty="0" smtClean="0">
                  <a:latin typeface="HGP明朝E" panose="02020800000000000000" pitchFamily="18" charset="-128"/>
                  <a:ea typeface="HGP明朝E" panose="02020800000000000000" pitchFamily="18" charset="-128"/>
                </a:rPr>
                <a:t>番号：＿＿＿＿＿＿＿＿＿＿＿＿＿＿</a:t>
              </a:r>
              <a:endParaRPr lang="ja-JP" altLang="en-US" sz="1400" spc="-150" dirty="0">
                <a:latin typeface="HGP明朝E" panose="02020800000000000000" pitchFamily="18" charset="-128"/>
                <a:ea typeface="HGP明朝E" panose="02020800000000000000" pitchFamily="18" charset="-128"/>
              </a:endParaRPr>
            </a:p>
          </p:txBody>
        </p:sp>
      </p:grpSp>
      <p:sp>
        <p:nvSpPr>
          <p:cNvPr id="20" name="テキスト ボックス 19"/>
          <p:cNvSpPr txBox="1"/>
          <p:nvPr/>
        </p:nvSpPr>
        <p:spPr>
          <a:xfrm>
            <a:off x="169788" y="8985448"/>
            <a:ext cx="65134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kumimoji="1" lang="ja-JP" altLang="en-US" sz="1100" dirty="0" smtClean="0">
                <a:latin typeface="HGP明朝E" panose="02020800000000000000" pitchFamily="18" charset="-128"/>
                <a:ea typeface="HGP明朝E" panose="02020800000000000000" pitchFamily="18" charset="-128"/>
              </a:rPr>
              <a:t>〇〇〇〇株式</a:t>
            </a:r>
            <a:r>
              <a:rPr kumimoji="1" lang="ja-JP" altLang="en-US" sz="1100" dirty="0" smtClean="0">
                <a:latin typeface="HGP明朝E" panose="02020800000000000000" pitchFamily="18" charset="-128"/>
                <a:ea typeface="HGP明朝E" panose="02020800000000000000" pitchFamily="18" charset="-128"/>
              </a:rPr>
              <a:t>会社　〇〇サービス本部〇〇センター</a:t>
            </a:r>
            <a:r>
              <a:rPr kumimoji="1" lang="ja-JP" altLang="en-US" sz="1100" dirty="0" smtClean="0">
                <a:latin typeface="HGP明朝E" panose="02020800000000000000" pitchFamily="18" charset="-128"/>
                <a:ea typeface="HGP明朝E" panose="02020800000000000000" pitchFamily="18" charset="-128"/>
              </a:rPr>
              <a:t>　　　　</a:t>
            </a:r>
            <a:r>
              <a:rPr kumimoji="1" lang="ja-JP" altLang="en-US" sz="1100" b="1" dirty="0" smtClean="0">
                <a:latin typeface="HGP明朝E" panose="02020800000000000000" pitchFamily="18" charset="-128"/>
                <a:ea typeface="HGP明朝E" panose="02020800000000000000" pitchFamily="18" charset="-128"/>
              </a:rPr>
              <a:t>□今後</a:t>
            </a:r>
            <a:r>
              <a:rPr kumimoji="1" lang="en-US" altLang="ja-JP" sz="1100" b="1" dirty="0" smtClean="0">
                <a:latin typeface="HGP明朝E" panose="02020800000000000000" pitchFamily="18" charset="-128"/>
                <a:ea typeface="HGP明朝E" panose="02020800000000000000" pitchFamily="18" charset="-128"/>
              </a:rPr>
              <a:t>FAX</a:t>
            </a:r>
            <a:r>
              <a:rPr kumimoji="1" lang="ja-JP" altLang="en-US" sz="1100" b="1" dirty="0" smtClean="0">
                <a:latin typeface="HGP明朝E" panose="02020800000000000000" pitchFamily="18" charset="-128"/>
                <a:ea typeface="HGP明朝E" panose="02020800000000000000" pitchFamily="18" charset="-128"/>
              </a:rPr>
              <a:t>不要</a:t>
            </a:r>
            <a:endParaRPr kumimoji="1" lang="en-US" altLang="ja-JP" sz="1100" b="1" dirty="0" smtClean="0">
              <a:latin typeface="HGP明朝E" panose="02020800000000000000" pitchFamily="18" charset="-128"/>
              <a:ea typeface="HGP明朝E" panose="02020800000000000000" pitchFamily="18" charset="-128"/>
            </a:endParaRPr>
          </a:p>
          <a:p>
            <a:pPr algn="dist"/>
            <a:r>
              <a:rPr lang="en-US" altLang="ja-JP" sz="1050" dirty="0" smtClean="0">
                <a:latin typeface="HGP明朝E" panose="02020800000000000000" pitchFamily="18" charset="-128"/>
                <a:ea typeface="HGP明朝E" panose="02020800000000000000" pitchFamily="18" charset="-128"/>
              </a:rPr>
              <a:t>TEL</a:t>
            </a:r>
            <a:r>
              <a:rPr lang="ja-JP" altLang="en-US" sz="1050" dirty="0" smtClean="0">
                <a:latin typeface="HGP明朝E" panose="02020800000000000000" pitchFamily="18" charset="-128"/>
                <a:ea typeface="HGP明朝E" panose="02020800000000000000" pitchFamily="18" charset="-128"/>
              </a:rPr>
              <a:t>： </a:t>
            </a:r>
            <a:r>
              <a:rPr lang="en-US" altLang="ja-JP" sz="1050" dirty="0" smtClean="0">
                <a:latin typeface="HGP明朝E" panose="02020800000000000000" pitchFamily="18" charset="-128"/>
                <a:ea typeface="HGP明朝E" panose="02020800000000000000" pitchFamily="18" charset="-128"/>
              </a:rPr>
              <a:t>01</a:t>
            </a:r>
            <a:r>
              <a:rPr lang="ja-JP" altLang="en-US" sz="1050" dirty="0" smtClean="0">
                <a:latin typeface="HGP明朝E" panose="02020800000000000000" pitchFamily="18" charset="-128"/>
                <a:ea typeface="HGP明朝E" panose="02020800000000000000" pitchFamily="18" charset="-128"/>
              </a:rPr>
              <a:t>（</a:t>
            </a:r>
            <a:r>
              <a:rPr lang="en-US" altLang="ja-JP" sz="1050" dirty="0" smtClean="0">
                <a:latin typeface="HGP明朝E" panose="02020800000000000000" pitchFamily="18" charset="-128"/>
                <a:ea typeface="HGP明朝E" panose="02020800000000000000" pitchFamily="18" charset="-128"/>
              </a:rPr>
              <a:t>2345</a:t>
            </a:r>
            <a:r>
              <a:rPr lang="ja-JP" altLang="en-US" sz="1050" dirty="0" smtClean="0">
                <a:latin typeface="HGP明朝E" panose="02020800000000000000" pitchFamily="18" charset="-128"/>
                <a:ea typeface="HGP明朝E" panose="02020800000000000000" pitchFamily="18" charset="-128"/>
              </a:rPr>
              <a:t>）</a:t>
            </a:r>
            <a:r>
              <a:rPr lang="en-US" altLang="ja-JP" sz="1050" dirty="0" smtClean="0">
                <a:latin typeface="HGP明朝E" panose="02020800000000000000" pitchFamily="18" charset="-128"/>
                <a:ea typeface="HGP明朝E" panose="02020800000000000000" pitchFamily="18" charset="-128"/>
              </a:rPr>
              <a:t>6789 </a:t>
            </a:r>
            <a:r>
              <a:rPr lang="ja-JP" altLang="en-US" sz="1050" dirty="0" smtClean="0">
                <a:latin typeface="HGP明朝E" panose="02020800000000000000" pitchFamily="18" charset="-128"/>
                <a:ea typeface="HGP明朝E" panose="02020800000000000000" pitchFamily="18" charset="-128"/>
              </a:rPr>
              <a:t>（受付　平日</a:t>
            </a:r>
            <a:r>
              <a:rPr lang="en-US" altLang="ja-JP" sz="1050" dirty="0" smtClean="0">
                <a:latin typeface="HGP明朝E" panose="02020800000000000000" pitchFamily="18" charset="-128"/>
                <a:ea typeface="HGP明朝E" panose="02020800000000000000" pitchFamily="18" charset="-128"/>
              </a:rPr>
              <a:t>10</a:t>
            </a:r>
            <a:r>
              <a:rPr lang="ja-JP" altLang="en-US" sz="1050" dirty="0" smtClean="0">
                <a:latin typeface="HGP明朝E" panose="02020800000000000000" pitchFamily="18" charset="-128"/>
                <a:ea typeface="HGP明朝E" panose="02020800000000000000" pitchFamily="18" charset="-128"/>
              </a:rPr>
              <a:t>：</a:t>
            </a:r>
            <a:r>
              <a:rPr lang="en-US" altLang="ja-JP" sz="1050" dirty="0" smtClean="0">
                <a:latin typeface="HGP明朝E" panose="02020800000000000000" pitchFamily="18" charset="-128"/>
                <a:ea typeface="HGP明朝E" panose="02020800000000000000" pitchFamily="18" charset="-128"/>
              </a:rPr>
              <a:t>00</a:t>
            </a:r>
            <a:r>
              <a:rPr lang="ja-JP" altLang="en-US" sz="1050" dirty="0" smtClean="0">
                <a:latin typeface="HGP明朝E" panose="02020800000000000000" pitchFamily="18" charset="-128"/>
                <a:ea typeface="HGP明朝E" panose="02020800000000000000" pitchFamily="18" charset="-128"/>
              </a:rPr>
              <a:t>～</a:t>
            </a:r>
            <a:r>
              <a:rPr lang="en-US" altLang="ja-JP" sz="1050" dirty="0" smtClean="0">
                <a:latin typeface="HGP明朝E" panose="02020800000000000000" pitchFamily="18" charset="-128"/>
                <a:ea typeface="HGP明朝E" panose="02020800000000000000" pitchFamily="18" charset="-128"/>
              </a:rPr>
              <a:t>18</a:t>
            </a:r>
            <a:r>
              <a:rPr lang="ja-JP" altLang="en-US" sz="1050" dirty="0" smtClean="0">
                <a:latin typeface="HGP明朝E" panose="02020800000000000000" pitchFamily="18" charset="-128"/>
                <a:ea typeface="HGP明朝E" panose="02020800000000000000" pitchFamily="18" charset="-128"/>
              </a:rPr>
              <a:t>：</a:t>
            </a:r>
            <a:r>
              <a:rPr lang="en-US" altLang="ja-JP" sz="1050" dirty="0" smtClean="0">
                <a:latin typeface="HGP明朝E" panose="02020800000000000000" pitchFamily="18" charset="-128"/>
                <a:ea typeface="HGP明朝E" panose="02020800000000000000" pitchFamily="18" charset="-128"/>
              </a:rPr>
              <a:t>00</a:t>
            </a:r>
            <a:r>
              <a:rPr lang="ja-JP" altLang="en-US" sz="1050" dirty="0" smtClean="0">
                <a:latin typeface="HGP明朝E" panose="02020800000000000000" pitchFamily="18" charset="-128"/>
                <a:ea typeface="HGP明朝E" panose="02020800000000000000" pitchFamily="18" charset="-128"/>
              </a:rPr>
              <a:t>）　　</a:t>
            </a:r>
            <a:r>
              <a:rPr lang="en-US" altLang="ja-JP" sz="1050" dirty="0" smtClean="0">
                <a:latin typeface="HGP明朝E" panose="02020800000000000000" pitchFamily="18" charset="-128"/>
                <a:ea typeface="HGP明朝E" panose="02020800000000000000" pitchFamily="18" charset="-128"/>
              </a:rPr>
              <a:t>FAX</a:t>
            </a:r>
            <a:r>
              <a:rPr lang="ja-JP" altLang="en-US" sz="1050" dirty="0" smtClean="0">
                <a:latin typeface="HGP明朝E" panose="02020800000000000000" pitchFamily="18" charset="-128"/>
                <a:ea typeface="HGP明朝E" panose="02020800000000000000" pitchFamily="18" charset="-128"/>
              </a:rPr>
              <a:t>：　</a:t>
            </a:r>
            <a:r>
              <a:rPr lang="en-US" altLang="ja-JP" sz="1050" dirty="0" smtClean="0">
                <a:latin typeface="HGP明朝E" panose="02020800000000000000" pitchFamily="18" charset="-128"/>
                <a:ea typeface="HGP明朝E" panose="02020800000000000000" pitchFamily="18" charset="-128"/>
              </a:rPr>
              <a:t>01</a:t>
            </a:r>
            <a:r>
              <a:rPr lang="ja-JP" altLang="en-US" sz="1050" dirty="0" smtClean="0">
                <a:latin typeface="HGP明朝E" panose="02020800000000000000" pitchFamily="18" charset="-128"/>
                <a:ea typeface="HGP明朝E" panose="02020800000000000000" pitchFamily="18" charset="-128"/>
              </a:rPr>
              <a:t>（</a:t>
            </a:r>
            <a:r>
              <a:rPr lang="en-US" altLang="ja-JP" sz="1050" dirty="0" smtClean="0">
                <a:latin typeface="HGP明朝E" panose="02020800000000000000" pitchFamily="18" charset="-128"/>
                <a:ea typeface="HGP明朝E" panose="02020800000000000000" pitchFamily="18" charset="-128"/>
              </a:rPr>
              <a:t>2345</a:t>
            </a:r>
            <a:r>
              <a:rPr lang="ja-JP" altLang="en-US" sz="1050" dirty="0" smtClean="0">
                <a:latin typeface="HGP明朝E" panose="02020800000000000000" pitchFamily="18" charset="-128"/>
                <a:ea typeface="HGP明朝E" panose="02020800000000000000" pitchFamily="18" charset="-128"/>
              </a:rPr>
              <a:t>）</a:t>
            </a:r>
            <a:r>
              <a:rPr lang="en-US" altLang="ja-JP" sz="1050" dirty="0" smtClean="0">
                <a:latin typeface="HGP明朝E" panose="02020800000000000000" pitchFamily="18" charset="-128"/>
                <a:ea typeface="HGP明朝E" panose="02020800000000000000" pitchFamily="18" charset="-128"/>
              </a:rPr>
              <a:t>6789</a:t>
            </a:r>
            <a:r>
              <a:rPr lang="ja-JP" altLang="en-US" sz="1050" dirty="0" smtClean="0">
                <a:latin typeface="HGP明朝E" panose="02020800000000000000" pitchFamily="18" charset="-128"/>
                <a:ea typeface="HGP明朝E" panose="02020800000000000000" pitchFamily="18" charset="-128"/>
              </a:rPr>
              <a:t>　　</a:t>
            </a:r>
            <a:r>
              <a:rPr lang="en-US" altLang="ja-JP" sz="1050" dirty="0" err="1" smtClean="0">
                <a:latin typeface="HGP明朝E" panose="02020800000000000000" pitchFamily="18" charset="-128"/>
                <a:ea typeface="HGP明朝E" panose="02020800000000000000" pitchFamily="18" charset="-128"/>
              </a:rPr>
              <a:t>E-mail:abc@XXXmail.co.jp</a:t>
            </a:r>
            <a:endParaRPr lang="en-US" altLang="ja-JP" sz="1050" dirty="0" smtClean="0">
              <a:latin typeface="HGP明朝E" panose="02020800000000000000" pitchFamily="18" charset="-128"/>
              <a:ea typeface="HGP明朝E" panose="02020800000000000000" pitchFamily="18" charset="-128"/>
            </a:endParaRPr>
          </a:p>
          <a:p>
            <a:pPr algn="r"/>
            <a:r>
              <a:rPr lang="en-US" altLang="ja-JP" sz="1050" dirty="0" smtClean="0">
                <a:latin typeface="HGP明朝E" panose="02020800000000000000" pitchFamily="18" charset="-128"/>
                <a:ea typeface="HGP明朝E" panose="02020800000000000000" pitchFamily="18" charset="-128"/>
              </a:rPr>
              <a:t>※</a:t>
            </a:r>
            <a:r>
              <a:rPr lang="ja-JP" altLang="en-US" sz="1050" dirty="0" smtClean="0">
                <a:latin typeface="HGP明朝E" panose="02020800000000000000" pitchFamily="18" charset="-128"/>
                <a:ea typeface="HGP明朝E" panose="02020800000000000000" pitchFamily="18" charset="-128"/>
              </a:rPr>
              <a:t>個別のご相談も承ります。　　　</a:t>
            </a:r>
            <a:r>
              <a:rPr lang="en-US" altLang="ja-JP" sz="1050" dirty="0" smtClean="0">
                <a:latin typeface="HGP明朝E" panose="02020800000000000000" pitchFamily="18" charset="-128"/>
                <a:ea typeface="HGP明朝E" panose="02020800000000000000" pitchFamily="18" charset="-128"/>
              </a:rPr>
              <a:t>HP</a:t>
            </a:r>
            <a:r>
              <a:rPr lang="ja-JP" altLang="en-US" sz="1050" dirty="0" smtClean="0">
                <a:latin typeface="HGP明朝E" panose="02020800000000000000" pitchFamily="18" charset="-128"/>
                <a:ea typeface="HGP明朝E" panose="02020800000000000000" pitchFamily="18" charset="-128"/>
              </a:rPr>
              <a:t>：</a:t>
            </a:r>
            <a:r>
              <a:rPr lang="en-US" altLang="ja-JP" sz="1050" dirty="0">
                <a:latin typeface="HGP明朝E" panose="02020800000000000000" pitchFamily="18" charset="-128"/>
                <a:ea typeface="HGP明朝E" panose="02020800000000000000" pitchFamily="18" charset="-128"/>
              </a:rPr>
              <a:t> </a:t>
            </a:r>
            <a:r>
              <a:rPr lang="en-US" altLang="ja-JP" sz="1050" dirty="0" smtClean="0">
                <a:latin typeface="HGP明朝E" panose="02020800000000000000" pitchFamily="18" charset="-128"/>
                <a:ea typeface="HGP明朝E" panose="02020800000000000000" pitchFamily="18" charset="-128"/>
              </a:rPr>
              <a:t>https:XXXXXXXXXX.com</a:t>
            </a:r>
            <a:r>
              <a:rPr lang="ja-JP" altLang="en-US" sz="1050" dirty="0" smtClean="0">
                <a:latin typeface="HGP明朝E" panose="02020800000000000000" pitchFamily="18" charset="-128"/>
                <a:ea typeface="HGP明朝E" panose="02020800000000000000" pitchFamily="18" charset="-128"/>
              </a:rPr>
              <a:t>　</a:t>
            </a:r>
            <a:endParaRPr kumimoji="1" lang="ja-JP" altLang="en-US" sz="1050" dirty="0">
              <a:latin typeface="HGP明朝E" panose="02020800000000000000" pitchFamily="18" charset="-128"/>
              <a:ea typeface="HGP明朝E" panose="02020800000000000000" pitchFamily="18" charset="-128"/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548681" y="5344020"/>
            <a:ext cx="5832648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 smtClean="0">
                <a:latin typeface="HGP明朝E" panose="02020800000000000000" pitchFamily="18" charset="-128"/>
                <a:ea typeface="HGP明朝E" panose="02020800000000000000" pitchFamily="18" charset="-128"/>
              </a:rPr>
              <a:t>定員：</a:t>
            </a:r>
            <a:r>
              <a:rPr lang="ja-JP" altLang="en-US" sz="1600" dirty="0" smtClean="0">
                <a:latin typeface="HGP明朝E" panose="02020800000000000000" pitchFamily="18" charset="-128"/>
                <a:ea typeface="HGP明朝E" panose="02020800000000000000" pitchFamily="18" charset="-128"/>
              </a:rPr>
              <a:t>〇</a:t>
            </a:r>
            <a:r>
              <a:rPr kumimoji="1" lang="ja-JP" altLang="en-US" sz="1600" dirty="0" smtClean="0">
                <a:latin typeface="HGP明朝E" panose="02020800000000000000" pitchFamily="18" charset="-128"/>
                <a:ea typeface="HGP明朝E" panose="02020800000000000000" pitchFamily="18" charset="-128"/>
              </a:rPr>
              <a:t>名</a:t>
            </a:r>
            <a:r>
              <a:rPr kumimoji="1" lang="en-US" altLang="ja-JP" sz="1050" dirty="0" smtClean="0">
                <a:latin typeface="HGP明朝E" panose="02020800000000000000" pitchFamily="18" charset="-128"/>
                <a:ea typeface="HGP明朝E" panose="02020800000000000000" pitchFamily="18" charset="-128"/>
              </a:rPr>
              <a:t>※</a:t>
            </a:r>
          </a:p>
          <a:p>
            <a:r>
              <a:rPr lang="ja-JP" altLang="en-US" b="1" dirty="0" smtClean="0">
                <a:latin typeface="HGP明朝E" panose="02020800000000000000" pitchFamily="18" charset="-128"/>
                <a:ea typeface="HGP明朝E" panose="02020800000000000000" pitchFamily="18" charset="-128"/>
              </a:rPr>
              <a:t>■対象者</a:t>
            </a:r>
            <a:endParaRPr lang="en-US" altLang="ja-JP" b="1" dirty="0" smtClean="0">
              <a:latin typeface="HGP明朝E" panose="02020800000000000000" pitchFamily="18" charset="-128"/>
              <a:ea typeface="HGP明朝E" panose="02020800000000000000" pitchFamily="18" charset="-128"/>
            </a:endParaRPr>
          </a:p>
          <a:p>
            <a:r>
              <a:rPr lang="ja-JP" altLang="en-US" sz="1600" dirty="0" smtClean="0">
                <a:latin typeface="HGP明朝E" panose="02020800000000000000" pitchFamily="18" charset="-128"/>
                <a:ea typeface="HGP明朝E" panose="02020800000000000000" pitchFamily="18" charset="-128"/>
              </a:rPr>
              <a:t>　・〇〇のスキルアップを検討している</a:t>
            </a:r>
            <a:r>
              <a:rPr lang="ja-JP" altLang="en-US" sz="1600" dirty="0" smtClean="0">
                <a:latin typeface="HGP明朝E" panose="02020800000000000000" pitchFamily="18" charset="-128"/>
                <a:ea typeface="HGP明朝E" panose="02020800000000000000" pitchFamily="18" charset="-128"/>
              </a:rPr>
              <a:t>企業</a:t>
            </a:r>
            <a:endParaRPr lang="en-US" altLang="ja-JP" sz="1600" dirty="0" smtClean="0">
              <a:latin typeface="HGP明朝E" panose="02020800000000000000" pitchFamily="18" charset="-128"/>
              <a:ea typeface="HGP明朝E" panose="02020800000000000000" pitchFamily="18" charset="-128"/>
            </a:endParaRPr>
          </a:p>
          <a:p>
            <a:r>
              <a:rPr lang="ja-JP" altLang="en-US" sz="1600" dirty="0">
                <a:latin typeface="HGP明朝E" panose="02020800000000000000" pitchFamily="18" charset="-128"/>
                <a:ea typeface="HGP明朝E" panose="02020800000000000000" pitchFamily="18" charset="-128"/>
              </a:rPr>
              <a:t>　・〇〇に〇〇がある中小</a:t>
            </a:r>
            <a:r>
              <a:rPr lang="ja-JP" altLang="en-US" sz="1600" dirty="0" smtClean="0">
                <a:latin typeface="HGP明朝E" panose="02020800000000000000" pitchFamily="18" charset="-128"/>
                <a:ea typeface="HGP明朝E" panose="02020800000000000000" pitchFamily="18" charset="-128"/>
              </a:rPr>
              <a:t>企業</a:t>
            </a:r>
            <a:endParaRPr lang="en-US" altLang="ja-JP" sz="1600" dirty="0" smtClean="0">
              <a:latin typeface="HGP明朝E" panose="02020800000000000000" pitchFamily="18" charset="-128"/>
              <a:ea typeface="HGP明朝E" panose="02020800000000000000" pitchFamily="18" charset="-128"/>
            </a:endParaRPr>
          </a:p>
          <a:p>
            <a:r>
              <a:rPr kumimoji="1" lang="ja-JP" altLang="en-US" b="1" dirty="0" smtClean="0">
                <a:latin typeface="HGP明朝E" panose="02020800000000000000" pitchFamily="18" charset="-128"/>
                <a:ea typeface="HGP明朝E" panose="02020800000000000000" pitchFamily="18" charset="-128"/>
              </a:rPr>
              <a:t>■参加方法</a:t>
            </a:r>
            <a:endParaRPr kumimoji="1" lang="en-US" altLang="ja-JP" b="1" dirty="0" smtClean="0">
              <a:latin typeface="HGP明朝E" panose="02020800000000000000" pitchFamily="18" charset="-128"/>
              <a:ea typeface="HGP明朝E" panose="02020800000000000000" pitchFamily="18" charset="-128"/>
            </a:endParaRPr>
          </a:p>
          <a:p>
            <a:r>
              <a:rPr lang="ja-JP" altLang="en-US" sz="1600" b="1" dirty="0" smtClean="0">
                <a:latin typeface="HGP明朝E" panose="02020800000000000000" pitchFamily="18" charset="-128"/>
                <a:ea typeface="HGP明朝E" panose="02020800000000000000" pitchFamily="18" charset="-128"/>
              </a:rPr>
              <a:t>　</a:t>
            </a:r>
            <a:r>
              <a:rPr lang="en-US" altLang="ja-JP" sz="1600" b="1" dirty="0" smtClean="0">
                <a:latin typeface="HGP明朝E" panose="02020800000000000000" pitchFamily="18" charset="-128"/>
                <a:ea typeface="HGP明朝E" panose="02020800000000000000" pitchFamily="18" charset="-128"/>
              </a:rPr>
              <a:t>FAX</a:t>
            </a:r>
            <a:r>
              <a:rPr lang="ja-JP" altLang="en-US" sz="1600" b="1" dirty="0" err="1" smtClean="0">
                <a:latin typeface="HGP明朝E" panose="02020800000000000000" pitchFamily="18" charset="-128"/>
                <a:ea typeface="HGP明朝E" panose="02020800000000000000" pitchFamily="18" charset="-128"/>
              </a:rPr>
              <a:t>での</a:t>
            </a:r>
            <a:r>
              <a:rPr lang="ja-JP" altLang="en-US" sz="1600" b="1" dirty="0" smtClean="0">
                <a:latin typeface="HGP明朝E" panose="02020800000000000000" pitchFamily="18" charset="-128"/>
                <a:ea typeface="HGP明朝E" panose="02020800000000000000" pitchFamily="18" charset="-128"/>
              </a:rPr>
              <a:t>ご返信</a:t>
            </a:r>
            <a:r>
              <a:rPr lang="ja-JP" altLang="en-US" sz="1600" dirty="0" smtClean="0">
                <a:latin typeface="HGP明朝E" panose="02020800000000000000" pitchFamily="18" charset="-128"/>
                <a:ea typeface="HGP明朝E" panose="02020800000000000000" pitchFamily="18" charset="-128"/>
              </a:rPr>
              <a:t>、</a:t>
            </a:r>
            <a:r>
              <a:rPr lang="ja-JP" altLang="en-US" sz="1600" b="1" dirty="0" smtClean="0">
                <a:latin typeface="HGP明朝E" panose="02020800000000000000" pitchFamily="18" charset="-128"/>
                <a:ea typeface="HGP明朝E" panose="02020800000000000000" pitchFamily="18" charset="-128"/>
              </a:rPr>
              <a:t>電話</a:t>
            </a:r>
            <a:r>
              <a:rPr lang="ja-JP" altLang="en-US" sz="1600" dirty="0" smtClean="0">
                <a:latin typeface="HGP明朝E" panose="02020800000000000000" pitchFamily="18" charset="-128"/>
                <a:ea typeface="HGP明朝E" panose="02020800000000000000" pitchFamily="18" charset="-128"/>
              </a:rPr>
              <a:t>、もしくは</a:t>
            </a:r>
            <a:r>
              <a:rPr lang="ja-JP" altLang="en-US" sz="1600" b="1" dirty="0" smtClean="0">
                <a:latin typeface="HGP明朝E" panose="02020800000000000000" pitchFamily="18" charset="-128"/>
                <a:ea typeface="HGP明朝E" panose="02020800000000000000" pitchFamily="18" charset="-128"/>
              </a:rPr>
              <a:t>メール</a:t>
            </a:r>
            <a:r>
              <a:rPr lang="ja-JP" altLang="en-US" sz="1600" dirty="0" smtClean="0">
                <a:latin typeface="HGP明朝E" panose="02020800000000000000" pitchFamily="18" charset="-128"/>
                <a:ea typeface="HGP明朝E" panose="02020800000000000000" pitchFamily="18" charset="-128"/>
              </a:rPr>
              <a:t>にてご連絡ください。</a:t>
            </a:r>
            <a:endParaRPr lang="en-US" altLang="ja-JP" sz="1600" dirty="0" smtClean="0">
              <a:latin typeface="HGP明朝E" panose="02020800000000000000" pitchFamily="18" charset="-128"/>
              <a:ea typeface="HGP明朝E" panose="02020800000000000000" pitchFamily="18" charset="-128"/>
            </a:endParaRPr>
          </a:p>
          <a:p>
            <a:r>
              <a:rPr kumimoji="1" lang="ja-JP" altLang="en-US" sz="1400" dirty="0" smtClean="0">
                <a:latin typeface="HGP明朝E" panose="02020800000000000000" pitchFamily="18" charset="-128"/>
                <a:ea typeface="HGP明朝E" panose="02020800000000000000" pitchFamily="18" charset="-128"/>
              </a:rPr>
              <a:t>　後日、オンライン説明会参加用の</a:t>
            </a:r>
            <a:r>
              <a:rPr kumimoji="1" lang="en-US" altLang="ja-JP" sz="1400" dirty="0" smtClean="0">
                <a:latin typeface="HGP明朝E" panose="02020800000000000000" pitchFamily="18" charset="-128"/>
                <a:ea typeface="HGP明朝E" panose="02020800000000000000" pitchFamily="18" charset="-128"/>
              </a:rPr>
              <a:t>URL</a:t>
            </a:r>
            <a:r>
              <a:rPr kumimoji="1" lang="ja-JP" altLang="en-US" sz="1400" dirty="0" smtClean="0">
                <a:latin typeface="HGP明朝E" panose="02020800000000000000" pitchFamily="18" charset="-128"/>
                <a:ea typeface="HGP明朝E" panose="02020800000000000000" pitchFamily="18" charset="-128"/>
              </a:rPr>
              <a:t>をお送り致します。</a:t>
            </a:r>
            <a:endParaRPr kumimoji="1" lang="ja-JP" altLang="en-US" sz="1400" dirty="0">
              <a:latin typeface="HGP明朝E" panose="02020800000000000000" pitchFamily="18" charset="-128"/>
              <a:ea typeface="HGP明朝E" panose="020208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18596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</TotalTime>
  <Words>76</Words>
  <Application>Microsoft Office PowerPoint</Application>
  <PresentationFormat>A4 210 x 297 mm</PresentationFormat>
  <Paragraphs>27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ValueCommon</dc:creator>
  <cp:lastModifiedBy>minamihata</cp:lastModifiedBy>
  <cp:revision>8</cp:revision>
  <dcterms:created xsi:type="dcterms:W3CDTF">2021-10-25T05:35:41Z</dcterms:created>
  <dcterms:modified xsi:type="dcterms:W3CDTF">2021-11-14T18:08:55Z</dcterms:modified>
</cp:coreProperties>
</file>